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F594B-9C10-401A-A587-085C9A817475}" v="1" dt="2021-02-16T19:32:43.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040F594B-9C10-401A-A587-085C9A817475}"/>
    <pc:docChg chg="custSel modSld">
      <pc:chgData name="Gretchen Tremont" userId="b03e7c71-df36-495a-b721-4832b2128a5e" providerId="ADAL" clId="{040F594B-9C10-401A-A587-085C9A817475}" dt="2021-02-16T19:32:43.851" v="2"/>
      <pc:docMkLst>
        <pc:docMk/>
      </pc:docMkLst>
      <pc:sldChg chg="modSp delCm">
        <pc:chgData name="Gretchen Tremont" userId="b03e7c71-df36-495a-b721-4832b2128a5e" providerId="ADAL" clId="{040F594B-9C10-401A-A587-085C9A817475}" dt="2021-02-16T19:32:43.851" v="2"/>
        <pc:sldMkLst>
          <pc:docMk/>
          <pc:sldMk cId="2130739159" sldId="265"/>
        </pc:sldMkLst>
        <pc:spChg chg="mod">
          <ac:chgData name="Gretchen Tremont" userId="b03e7c71-df36-495a-b721-4832b2128a5e" providerId="ADAL" clId="{040F594B-9C10-401A-A587-085C9A817475}" dt="2021-02-16T19:32:43.851" v="2"/>
          <ac:spMkLst>
            <pc:docMk/>
            <pc:sldMk cId="2130739159" sldId="265"/>
            <ac:spMk id="2" creationId="{F5705D0D-D025-434C-8021-6EB57C5735C3}"/>
          </ac:spMkLst>
        </pc:spChg>
      </pc:sldChg>
      <pc:sldChg chg="modSp">
        <pc:chgData name="Gretchen Tremont" userId="b03e7c71-df36-495a-b721-4832b2128a5e" providerId="ADAL" clId="{040F594B-9C10-401A-A587-085C9A817475}" dt="2021-02-16T19:32:43.851" v="2"/>
        <pc:sldMkLst>
          <pc:docMk/>
          <pc:sldMk cId="3425547272" sldId="268"/>
        </pc:sldMkLst>
        <pc:spChg chg="mod">
          <ac:chgData name="Gretchen Tremont" userId="b03e7c71-df36-495a-b721-4832b2128a5e" providerId="ADAL" clId="{040F594B-9C10-401A-A587-085C9A817475}" dt="2021-02-16T19:32:43.851" v="2"/>
          <ac:spMkLst>
            <pc:docMk/>
            <pc:sldMk cId="3425547272" sldId="26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84218-FE5E-465C-9FD8-610550EB5ACC}"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4DB6B-7041-44C8-93FC-2CA3C2D9121B}" type="slidenum">
              <a:rPr lang="en-US" smtClean="0"/>
              <a:t>‹#›</a:t>
            </a:fld>
            <a:endParaRPr lang="en-US" dirty="0"/>
          </a:p>
        </p:txBody>
      </p:sp>
    </p:spTree>
    <p:extLst>
      <p:ext uri="{BB962C8B-B14F-4D97-AF65-F5344CB8AC3E}">
        <p14:creationId xmlns:p14="http://schemas.microsoft.com/office/powerpoint/2010/main" val="179065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4</a:t>
            </a:fld>
            <a:endParaRPr lang="en-US" dirty="0"/>
          </a:p>
        </p:txBody>
      </p:sp>
    </p:spTree>
    <p:extLst>
      <p:ext uri="{BB962C8B-B14F-4D97-AF65-F5344CB8AC3E}">
        <p14:creationId xmlns:p14="http://schemas.microsoft.com/office/powerpoint/2010/main" val="289320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5</a:t>
            </a:fld>
            <a:endParaRPr lang="en-US" dirty="0"/>
          </a:p>
        </p:txBody>
      </p:sp>
    </p:spTree>
    <p:extLst>
      <p:ext uri="{BB962C8B-B14F-4D97-AF65-F5344CB8AC3E}">
        <p14:creationId xmlns:p14="http://schemas.microsoft.com/office/powerpoint/2010/main" val="352807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6</a:t>
            </a:fld>
            <a:endParaRPr lang="en-US" dirty="0"/>
          </a:p>
        </p:txBody>
      </p:sp>
    </p:spTree>
    <p:extLst>
      <p:ext uri="{BB962C8B-B14F-4D97-AF65-F5344CB8AC3E}">
        <p14:creationId xmlns:p14="http://schemas.microsoft.com/office/powerpoint/2010/main" val="117840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7</a:t>
            </a:fld>
            <a:endParaRPr lang="en-US" dirty="0"/>
          </a:p>
        </p:txBody>
      </p:sp>
    </p:spTree>
    <p:extLst>
      <p:ext uri="{BB962C8B-B14F-4D97-AF65-F5344CB8AC3E}">
        <p14:creationId xmlns:p14="http://schemas.microsoft.com/office/powerpoint/2010/main" val="33111258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48942"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844904"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29664"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09322" y="5922172"/>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12572" y="6098265"/>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640133" y="5949726"/>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562891"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50913" y="6125819"/>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a:lstStyle/>
          <a:p>
            <a:r>
              <a:rPr lang="en-US" dirty="0"/>
              <a:t>SS to EMU Data Entry</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176501"/>
            <a:ext cx="8105335" cy="2590800"/>
          </a:xfrm>
        </p:spPr>
        <p:txBody>
          <a:bodyPr/>
          <a:lstStyle/>
          <a:p>
            <a:endParaRPr lang="en-US" dirty="0"/>
          </a:p>
          <a:p>
            <a:pPr lvl="0"/>
            <a:r>
              <a:rPr lang="en-US" dirty="0"/>
              <a:t>Set up the country and language selection.</a:t>
            </a:r>
          </a:p>
          <a:p>
            <a:pPr lvl="0"/>
            <a:r>
              <a:rPr lang="en-US" dirty="0"/>
              <a:t>Set up the Family Planning Estimation Tool (FPET).</a:t>
            </a:r>
          </a:p>
          <a:p>
            <a:pPr lvl="0"/>
            <a:r>
              <a:rPr lang="en-US" dirty="0"/>
              <a:t>Identify the needed service statistics and select the data to input.</a:t>
            </a:r>
          </a:p>
          <a:p>
            <a:pPr lvl="0"/>
            <a:r>
              <a:rPr lang="en-US" dirty="0"/>
              <a:t>Set up the sector data sources and format the private sector adjustment, if needed.</a:t>
            </a:r>
          </a:p>
          <a:p>
            <a:r>
              <a:rPr lang="en-US" dirty="0"/>
              <a:t>Understand the methods to enter and review data.</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p:txBody>
          <a:bodyPr/>
          <a:lstStyle/>
          <a:p>
            <a:r>
              <a:rPr lang="en-US" dirty="0"/>
              <a:t>Select country.</a:t>
            </a:r>
          </a:p>
          <a:p>
            <a:r>
              <a:rPr lang="en-US" dirty="0"/>
              <a:t>Select language (English/French).</a:t>
            </a:r>
          </a:p>
          <a:p>
            <a:r>
              <a:rPr lang="en-US" dirty="0"/>
              <a:t>No language change allowed once data entry starts to avoid errors.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Country and Language Setup</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Generate automatic data from the DHS, MICS, or estimate mCPR.</a:t>
            </a:r>
          </a:p>
          <a:p>
            <a:r>
              <a:rPr lang="en-US" dirty="0"/>
              <a:t>Enter additional survey data (Performance Monitoring for Action [PMA], national) </a:t>
            </a:r>
          </a:p>
          <a:p>
            <a:r>
              <a:rPr lang="en-US" dirty="0"/>
              <a:t>Or updated FPET for each year</a:t>
            </a:r>
          </a:p>
          <a:p>
            <a:endParaRPr lang="en-US" dirty="0"/>
          </a:p>
        </p:txBody>
      </p:sp>
      <p:sp>
        <p:nvSpPr>
          <p:cNvPr id="3" name="Text Placeholder 2"/>
          <p:cNvSpPr>
            <a:spLocks noGrp="1"/>
          </p:cNvSpPr>
          <p:nvPr>
            <p:ph type="body" sz="quarter" idx="14"/>
          </p:nvPr>
        </p:nvSpPr>
        <p:spPr/>
        <p:txBody>
          <a:bodyPr/>
          <a:lstStyle/>
          <a:p>
            <a:r>
              <a:rPr lang="en-US" dirty="0"/>
              <a:t>Population and Prevalence</a:t>
            </a:r>
          </a:p>
        </p:txBody>
      </p:sp>
    </p:spTree>
    <p:extLst>
      <p:ext uri="{BB962C8B-B14F-4D97-AF65-F5344CB8AC3E}">
        <p14:creationId xmlns:p14="http://schemas.microsoft.com/office/powerpoint/2010/main" val="203273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FP commodities distributed to clients </a:t>
            </a:r>
          </a:p>
          <a:p>
            <a:r>
              <a:rPr lang="en-US" dirty="0"/>
              <a:t>FP commodities distributed to health facilities </a:t>
            </a:r>
          </a:p>
          <a:p>
            <a:r>
              <a:rPr lang="en-US" dirty="0"/>
              <a:t>FP visits </a:t>
            </a:r>
          </a:p>
          <a:p>
            <a:r>
              <a:rPr lang="en-US" dirty="0"/>
              <a:t>FP users</a:t>
            </a:r>
          </a:p>
          <a:p>
            <a:endParaRPr lang="en-US" dirty="0"/>
          </a:p>
        </p:txBody>
      </p:sp>
      <p:sp>
        <p:nvSpPr>
          <p:cNvPr id="3" name="Text Placeholder 2"/>
          <p:cNvSpPr>
            <a:spLocks noGrp="1"/>
          </p:cNvSpPr>
          <p:nvPr>
            <p:ph type="body" sz="quarter" idx="14"/>
          </p:nvPr>
        </p:nvSpPr>
        <p:spPr/>
        <p:txBody>
          <a:bodyPr/>
          <a:lstStyle/>
          <a:p>
            <a:r>
              <a:rPr lang="en-US" dirty="0"/>
              <a:t>Service Statistics Data Entry</a:t>
            </a:r>
          </a:p>
        </p:txBody>
      </p:sp>
    </p:spTree>
    <p:extLst>
      <p:ext uri="{BB962C8B-B14F-4D97-AF65-F5344CB8AC3E}">
        <p14:creationId xmlns:p14="http://schemas.microsoft.com/office/powerpoint/2010/main" val="383947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712053"/>
            <a:ext cx="7452560" cy="2857500"/>
          </a:xfrm>
        </p:spPr>
        <p:txBody>
          <a:bodyPr/>
          <a:lstStyle/>
          <a:p>
            <a:r>
              <a:rPr lang="en-US" dirty="0"/>
              <a:t>Install the SS to EMU tool in the group computers.</a:t>
            </a:r>
          </a:p>
          <a:p>
            <a:r>
              <a:rPr lang="en-US" dirty="0"/>
              <a:t>Give participants an aggregate report and survey.</a:t>
            </a:r>
          </a:p>
          <a:p>
            <a:r>
              <a:rPr lang="en-US" dirty="0"/>
              <a:t>Select indicators to input in the SS to EMU tool.</a:t>
            </a:r>
          </a:p>
          <a:p>
            <a:endParaRPr lang="en-US" dirty="0"/>
          </a:p>
        </p:txBody>
      </p:sp>
      <p:sp>
        <p:nvSpPr>
          <p:cNvPr id="3" name="Text Placeholder 2"/>
          <p:cNvSpPr>
            <a:spLocks noGrp="1"/>
          </p:cNvSpPr>
          <p:nvPr>
            <p:ph type="body" sz="quarter" idx="11"/>
          </p:nvPr>
        </p:nvSpPr>
        <p:spPr/>
        <p:txBody>
          <a:bodyPr/>
          <a:lstStyle/>
          <a:p>
            <a:r>
              <a:rPr lang="en-US" dirty="0"/>
              <a:t>Group Exercise</a:t>
            </a:r>
          </a:p>
        </p:txBody>
      </p:sp>
    </p:spTree>
    <p:extLst>
      <p:ext uri="{BB962C8B-B14F-4D97-AF65-F5344CB8AC3E}">
        <p14:creationId xmlns:p14="http://schemas.microsoft.com/office/powerpoint/2010/main" val="342554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7A83AB-7F46-4BB6-AFF8-34082BEF2AE0}">
  <ds:schemaRef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FCF553-ADD1-418D-AD1D-6000400940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148</TotalTime>
  <Words>187</Words>
  <Application>Microsoft Office PowerPoint</Application>
  <PresentationFormat>On-screen Show (4:3)</PresentationFormat>
  <Paragraphs>32</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33</cp:revision>
  <dcterms:created xsi:type="dcterms:W3CDTF">2019-05-28T18:26:11Z</dcterms:created>
  <dcterms:modified xsi:type="dcterms:W3CDTF">2021-03-16T14:59:21Z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