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notesSlides/notesSlide3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notesSlides/notesSlide3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0.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8"/>
  </p:notesMasterIdLst>
  <p:handoutMasterIdLst>
    <p:handoutMasterId r:id="rId109"/>
  </p:handoutMasterIdLst>
  <p:sldIdLst>
    <p:sldId id="505" r:id="rId5"/>
    <p:sldId id="492" r:id="rId6"/>
    <p:sldId id="606" r:id="rId7"/>
    <p:sldId id="548" r:id="rId8"/>
    <p:sldId id="549" r:id="rId9"/>
    <p:sldId id="552" r:id="rId10"/>
    <p:sldId id="518" r:id="rId11"/>
    <p:sldId id="553" r:id="rId12"/>
    <p:sldId id="519" r:id="rId13"/>
    <p:sldId id="523" r:id="rId14"/>
    <p:sldId id="524" r:id="rId15"/>
    <p:sldId id="525" r:id="rId16"/>
    <p:sldId id="645" r:id="rId17"/>
    <p:sldId id="550" r:id="rId18"/>
    <p:sldId id="621" r:id="rId19"/>
    <p:sldId id="620" r:id="rId20"/>
    <p:sldId id="619" r:id="rId21"/>
    <p:sldId id="618" r:id="rId22"/>
    <p:sldId id="617" r:id="rId23"/>
    <p:sldId id="616" r:id="rId24"/>
    <p:sldId id="615" r:id="rId25"/>
    <p:sldId id="614" r:id="rId26"/>
    <p:sldId id="613" r:id="rId27"/>
    <p:sldId id="612" r:id="rId28"/>
    <p:sldId id="611" r:id="rId29"/>
    <p:sldId id="610" r:id="rId30"/>
    <p:sldId id="609" r:id="rId31"/>
    <p:sldId id="608" r:id="rId32"/>
    <p:sldId id="607" r:id="rId33"/>
    <p:sldId id="551" r:id="rId34"/>
    <p:sldId id="393" r:id="rId35"/>
    <p:sldId id="564" r:id="rId36"/>
    <p:sldId id="573" r:id="rId37"/>
    <p:sldId id="511" r:id="rId38"/>
    <p:sldId id="565" r:id="rId39"/>
    <p:sldId id="512" r:id="rId40"/>
    <p:sldId id="574" r:id="rId41"/>
    <p:sldId id="580" r:id="rId42"/>
    <p:sldId id="579" r:id="rId43"/>
    <p:sldId id="566" r:id="rId44"/>
    <p:sldId id="516" r:id="rId45"/>
    <p:sldId id="604" r:id="rId46"/>
    <p:sldId id="605" r:id="rId47"/>
    <p:sldId id="567" r:id="rId48"/>
    <p:sldId id="622" r:id="rId49"/>
    <p:sldId id="623" r:id="rId50"/>
    <p:sldId id="388" r:id="rId51"/>
    <p:sldId id="389" r:id="rId52"/>
    <p:sldId id="624" r:id="rId53"/>
    <p:sldId id="625" r:id="rId54"/>
    <p:sldId id="568" r:id="rId55"/>
    <p:sldId id="572" r:id="rId56"/>
    <p:sldId id="643" r:id="rId57"/>
    <p:sldId id="584" r:id="rId58"/>
    <p:sldId id="496" r:id="rId59"/>
    <p:sldId id="493" r:id="rId60"/>
    <p:sldId id="640" r:id="rId61"/>
    <p:sldId id="468" r:id="rId62"/>
    <p:sldId id="483" r:id="rId63"/>
    <p:sldId id="530" r:id="rId64"/>
    <p:sldId id="458" r:id="rId65"/>
    <p:sldId id="531" r:id="rId66"/>
    <p:sldId id="467" r:id="rId67"/>
    <p:sldId id="469" r:id="rId68"/>
    <p:sldId id="532" r:id="rId69"/>
    <p:sldId id="470" r:id="rId70"/>
    <p:sldId id="484" r:id="rId71"/>
    <p:sldId id="480" r:id="rId72"/>
    <p:sldId id="486" r:id="rId73"/>
    <p:sldId id="471" r:id="rId74"/>
    <p:sldId id="534" r:id="rId75"/>
    <p:sldId id="472" r:id="rId76"/>
    <p:sldId id="473" r:id="rId77"/>
    <p:sldId id="481" r:id="rId78"/>
    <p:sldId id="487" r:id="rId79"/>
    <p:sldId id="476" r:id="rId80"/>
    <p:sldId id="535" r:id="rId81"/>
    <p:sldId id="477" r:id="rId82"/>
    <p:sldId id="641" r:id="rId83"/>
    <p:sldId id="515" r:id="rId84"/>
    <p:sldId id="642" r:id="rId85"/>
    <p:sldId id="644" r:id="rId86"/>
    <p:sldId id="627" r:id="rId87"/>
    <p:sldId id="598" r:id="rId88"/>
    <p:sldId id="646" r:id="rId89"/>
    <p:sldId id="599" r:id="rId90"/>
    <p:sldId id="533" r:id="rId91"/>
    <p:sldId id="632" r:id="rId92"/>
    <p:sldId id="633" r:id="rId93"/>
    <p:sldId id="570" r:id="rId94"/>
    <p:sldId id="558" r:id="rId95"/>
    <p:sldId id="571" r:id="rId96"/>
    <p:sldId id="634" r:id="rId97"/>
    <p:sldId id="635" r:id="rId98"/>
    <p:sldId id="636" r:id="rId99"/>
    <p:sldId id="637" r:id="rId100"/>
    <p:sldId id="638" r:id="rId101"/>
    <p:sldId id="575" r:id="rId102"/>
    <p:sldId id="576" r:id="rId103"/>
    <p:sldId id="639" r:id="rId104"/>
    <p:sldId id="577" r:id="rId105"/>
    <p:sldId id="583" r:id="rId106"/>
    <p:sldId id="262" r:id="rId10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D0316-35D9-D11F-446C-FE9E7B9D7B7F}" name="Vu, Huyen" initials="VH" userId="S::huyenvu@ad.unc.edu::2163bf8a-a1fe-4ebf-9c3d-13e22b21b805" providerId="AD"/>
  <p188:author id="{D0188465-0CA6-3356-4EEE-66A8D20550C4}" name="Walsh, Sinead H" initials="WSH" userId="Walsh, Sinead H" providerId="None"/>
  <p188:author id="{2E158B65-6CD6-3921-4754-6F30AE82BE1E}" name="Curtis, Sian Louise" initials="CSL" userId="S::scurtis@ad.unc.edu::ba5d37e5-7eee-413f-a3aa-ab3236691dfb" providerId="AD"/>
  <p188:author id="{A210606E-D54C-7DFE-2339-4D8FD2B63493}" name="Uzim, Justus (Nigeria/HPN)" initials="UJ(" userId="S::juzim@usaid.gov::759769b0-22e7-4b80-b0b8-82c925179fc4" providerId="AD"/>
  <p188:author id="{31748CE7-9E7D-1D27-9B4B-515FAB8C7A3A}" name="Brugh, Kristen Nichole" initials="BKN" userId="S::knbrugh@ad.unc.edu::42c7155a-bfd6-48c5-b7d7-efa0ae7afe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EC8"/>
    <a:srgbClr val="D54F13"/>
    <a:srgbClr val="9DACBC"/>
    <a:srgbClr val="A7BF39"/>
    <a:srgbClr val="007162"/>
    <a:srgbClr val="FFE9A3"/>
    <a:srgbClr val="FFC305"/>
    <a:srgbClr val="FFD966"/>
    <a:srgbClr val="264E59"/>
    <a:srgbClr val="DC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79" autoAdjust="0"/>
  </p:normalViewPr>
  <p:slideViewPr>
    <p:cSldViewPr snapToGrid="0">
      <p:cViewPr varScale="1">
        <p:scale>
          <a:sx n="124" d="100"/>
          <a:sy n="124" d="100"/>
        </p:scale>
        <p:origin x="82" y="75"/>
      </p:cViewPr>
      <p:guideLst/>
    </p:cSldViewPr>
  </p:slideViewPr>
  <p:outlineViewPr>
    <p:cViewPr>
      <p:scale>
        <a:sx n="33" d="100"/>
        <a:sy n="33" d="100"/>
      </p:scale>
      <p:origin x="0" y="-5581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es, Becky" userId="9bbde20d-3fc9-4ac7-be80-50a254820eaf" providerId="ADAL" clId="{A8853D76-599A-4075-AB54-7E2CA15E734F}"/>
    <pc:docChg chg="modSld">
      <pc:chgData name="Wilkes, Becky" userId="9bbde20d-3fc9-4ac7-be80-50a254820eaf" providerId="ADAL" clId="{A8853D76-599A-4075-AB54-7E2CA15E734F}" dt="2022-11-16T20:00:04.898" v="3834" actId="962"/>
      <pc:docMkLst>
        <pc:docMk/>
      </pc:docMkLst>
      <pc:sldChg chg="modSp mod">
        <pc:chgData name="Wilkes, Becky" userId="9bbde20d-3fc9-4ac7-be80-50a254820eaf" providerId="ADAL" clId="{A8853D76-599A-4075-AB54-7E2CA15E734F}" dt="2022-11-16T18:39:15.725" v="780" actId="962"/>
        <pc:sldMkLst>
          <pc:docMk/>
          <pc:sldMk cId="1945058262" sldId="388"/>
        </pc:sldMkLst>
        <pc:picChg chg="mod">
          <ac:chgData name="Wilkes, Becky" userId="9bbde20d-3fc9-4ac7-be80-50a254820eaf" providerId="ADAL" clId="{A8853D76-599A-4075-AB54-7E2CA15E734F}" dt="2022-11-16T18:39:15.725" v="780" actId="962"/>
          <ac:picMkLst>
            <pc:docMk/>
            <pc:sldMk cId="1945058262" sldId="388"/>
            <ac:picMk id="12" creationId="{409C0C0D-8579-BD38-24E5-16D7618E6D42}"/>
          </ac:picMkLst>
        </pc:picChg>
      </pc:sldChg>
      <pc:sldChg chg="modSp mod">
        <pc:chgData name="Wilkes, Becky" userId="9bbde20d-3fc9-4ac7-be80-50a254820eaf" providerId="ADAL" clId="{A8853D76-599A-4075-AB54-7E2CA15E734F}" dt="2022-11-16T18:39:21.402" v="782" actId="962"/>
        <pc:sldMkLst>
          <pc:docMk/>
          <pc:sldMk cId="2354166500" sldId="389"/>
        </pc:sldMkLst>
        <pc:picChg chg="mod">
          <ac:chgData name="Wilkes, Becky" userId="9bbde20d-3fc9-4ac7-be80-50a254820eaf" providerId="ADAL" clId="{A8853D76-599A-4075-AB54-7E2CA15E734F}" dt="2022-11-16T18:39:21.402" v="782" actId="962"/>
          <ac:picMkLst>
            <pc:docMk/>
            <pc:sldMk cId="2354166500" sldId="389"/>
            <ac:picMk id="5" creationId="{35981C6A-E451-484B-CDD9-20B234471AB0}"/>
          </ac:picMkLst>
        </pc:picChg>
      </pc:sldChg>
      <pc:sldChg chg="modSp mod">
        <pc:chgData name="Wilkes, Becky" userId="9bbde20d-3fc9-4ac7-be80-50a254820eaf" providerId="ADAL" clId="{A8853D76-599A-4075-AB54-7E2CA15E734F}" dt="2022-11-16T18:40:43.343" v="790" actId="962"/>
        <pc:sldMkLst>
          <pc:docMk/>
          <pc:sldMk cId="4181917583" sldId="468"/>
        </pc:sldMkLst>
        <pc:graphicFrameChg chg="mod">
          <ac:chgData name="Wilkes, Becky" userId="9bbde20d-3fc9-4ac7-be80-50a254820eaf" providerId="ADAL" clId="{A8853D76-599A-4075-AB54-7E2CA15E734F}" dt="2022-11-16T18:40:43.343" v="790" actId="962"/>
          <ac:graphicFrameMkLst>
            <pc:docMk/>
            <pc:sldMk cId="4181917583" sldId="468"/>
            <ac:graphicFrameMk id="4" creationId="{3835AC45-FDD1-CFF8-7E18-0433741328A1}"/>
          </ac:graphicFrameMkLst>
        </pc:graphicFrameChg>
      </pc:sldChg>
      <pc:sldChg chg="modSp">
        <pc:chgData name="Wilkes, Becky" userId="9bbde20d-3fc9-4ac7-be80-50a254820eaf" providerId="ADAL" clId="{A8853D76-599A-4075-AB54-7E2CA15E734F}" dt="2022-11-16T18:43:46.447" v="1157" actId="962"/>
        <pc:sldMkLst>
          <pc:docMk/>
          <pc:sldMk cId="3195229144" sldId="469"/>
        </pc:sldMkLst>
        <pc:graphicFrameChg chg="mod">
          <ac:chgData name="Wilkes, Becky" userId="9bbde20d-3fc9-4ac7-be80-50a254820eaf" providerId="ADAL" clId="{A8853D76-599A-4075-AB54-7E2CA15E734F}" dt="2022-11-16T18:43:46.447" v="1157" actId="962"/>
          <ac:graphicFrameMkLst>
            <pc:docMk/>
            <pc:sldMk cId="3195229144" sldId="469"/>
            <ac:graphicFrameMk id="4" creationId="{1440BDB2-3461-700B-834E-7109F67D9E7E}"/>
          </ac:graphicFrameMkLst>
        </pc:graphicFrameChg>
      </pc:sldChg>
      <pc:sldChg chg="modSp">
        <pc:chgData name="Wilkes, Becky" userId="9bbde20d-3fc9-4ac7-be80-50a254820eaf" providerId="ADAL" clId="{A8853D76-599A-4075-AB54-7E2CA15E734F}" dt="2022-11-16T19:00:43.347" v="1510" actId="962"/>
        <pc:sldMkLst>
          <pc:docMk/>
          <pc:sldMk cId="3954686193" sldId="470"/>
        </pc:sldMkLst>
        <pc:graphicFrameChg chg="mod">
          <ac:chgData name="Wilkes, Becky" userId="9bbde20d-3fc9-4ac7-be80-50a254820eaf" providerId="ADAL" clId="{A8853D76-599A-4075-AB54-7E2CA15E734F}" dt="2022-11-16T19:00:43.347" v="1510" actId="962"/>
          <ac:graphicFrameMkLst>
            <pc:docMk/>
            <pc:sldMk cId="3954686193" sldId="470"/>
            <ac:graphicFrameMk id="4" creationId="{A93694DB-4284-6DAF-7686-6025BCB15FE2}"/>
          </ac:graphicFrameMkLst>
        </pc:graphicFrameChg>
      </pc:sldChg>
      <pc:sldChg chg="modSp delCm">
        <pc:chgData name="Wilkes, Becky" userId="9bbde20d-3fc9-4ac7-be80-50a254820eaf" providerId="ADAL" clId="{A8853D76-599A-4075-AB54-7E2CA15E734F}" dt="2022-11-16T19:47:59.714" v="1987" actId="962"/>
        <pc:sldMkLst>
          <pc:docMk/>
          <pc:sldMk cId="4249974912" sldId="471"/>
        </pc:sldMkLst>
        <pc:graphicFrameChg chg="mod">
          <ac:chgData name="Wilkes, Becky" userId="9bbde20d-3fc9-4ac7-be80-50a254820eaf" providerId="ADAL" clId="{A8853D76-599A-4075-AB54-7E2CA15E734F}" dt="2022-11-16T19:47:59.714" v="1987" actId="962"/>
          <ac:graphicFrameMkLst>
            <pc:docMk/>
            <pc:sldMk cId="4249974912" sldId="471"/>
            <ac:graphicFrameMk id="4" creationId="{DF72F3CF-358E-9E18-2426-08C17C013D7D}"/>
          </ac:graphicFrameMkLst>
        </pc:graphicFrameChg>
      </pc:sldChg>
      <pc:sldChg chg="modSp">
        <pc:chgData name="Wilkes, Becky" userId="9bbde20d-3fc9-4ac7-be80-50a254820eaf" providerId="ADAL" clId="{A8853D76-599A-4075-AB54-7E2CA15E734F}" dt="2022-11-16T19:48:47.349" v="2341" actId="962"/>
        <pc:sldMkLst>
          <pc:docMk/>
          <pc:sldMk cId="2293064323" sldId="472"/>
        </pc:sldMkLst>
        <pc:graphicFrameChg chg="mod">
          <ac:chgData name="Wilkes, Becky" userId="9bbde20d-3fc9-4ac7-be80-50a254820eaf" providerId="ADAL" clId="{A8853D76-599A-4075-AB54-7E2CA15E734F}" dt="2022-11-16T19:48:47.349" v="2341" actId="962"/>
          <ac:graphicFrameMkLst>
            <pc:docMk/>
            <pc:sldMk cId="2293064323" sldId="472"/>
            <ac:graphicFrameMk id="4" creationId="{54F201A8-5C69-DFE4-E830-D37352382A82}"/>
          </ac:graphicFrameMkLst>
        </pc:graphicFrameChg>
      </pc:sldChg>
      <pc:sldChg chg="modSp">
        <pc:chgData name="Wilkes, Becky" userId="9bbde20d-3fc9-4ac7-be80-50a254820eaf" providerId="ADAL" clId="{A8853D76-599A-4075-AB54-7E2CA15E734F}" dt="2022-11-16T19:49:41.893" v="2683" actId="962"/>
        <pc:sldMkLst>
          <pc:docMk/>
          <pc:sldMk cId="2288263054" sldId="473"/>
        </pc:sldMkLst>
        <pc:graphicFrameChg chg="mod">
          <ac:chgData name="Wilkes, Becky" userId="9bbde20d-3fc9-4ac7-be80-50a254820eaf" providerId="ADAL" clId="{A8853D76-599A-4075-AB54-7E2CA15E734F}" dt="2022-11-16T19:49:41.893" v="2683" actId="962"/>
          <ac:graphicFrameMkLst>
            <pc:docMk/>
            <pc:sldMk cId="2288263054" sldId="473"/>
            <ac:graphicFrameMk id="5" creationId="{1003F277-448F-C5AA-5495-80D355655ADC}"/>
          </ac:graphicFrameMkLst>
        </pc:graphicFrameChg>
      </pc:sldChg>
      <pc:sldChg chg="modSp">
        <pc:chgData name="Wilkes, Becky" userId="9bbde20d-3fc9-4ac7-be80-50a254820eaf" providerId="ADAL" clId="{A8853D76-599A-4075-AB54-7E2CA15E734F}" dt="2022-11-16T19:51:41.814" v="3199" actId="962"/>
        <pc:sldMkLst>
          <pc:docMk/>
          <pc:sldMk cId="605117272" sldId="476"/>
        </pc:sldMkLst>
        <pc:graphicFrameChg chg="mod">
          <ac:chgData name="Wilkes, Becky" userId="9bbde20d-3fc9-4ac7-be80-50a254820eaf" providerId="ADAL" clId="{A8853D76-599A-4075-AB54-7E2CA15E734F}" dt="2022-11-16T19:51:41.814" v="3199" actId="962"/>
          <ac:graphicFrameMkLst>
            <pc:docMk/>
            <pc:sldMk cId="605117272" sldId="476"/>
            <ac:graphicFrameMk id="4" creationId="{47A799A0-2AF5-3597-B21C-4DDCC0AF5904}"/>
          </ac:graphicFrameMkLst>
        </pc:graphicFrameChg>
      </pc:sldChg>
      <pc:sldChg chg="modSp">
        <pc:chgData name="Wilkes, Becky" userId="9bbde20d-3fc9-4ac7-be80-50a254820eaf" providerId="ADAL" clId="{A8853D76-599A-4075-AB54-7E2CA15E734F}" dt="2022-11-16T19:52:34.714" v="3513" actId="962"/>
        <pc:sldMkLst>
          <pc:docMk/>
          <pc:sldMk cId="3395673248" sldId="477"/>
        </pc:sldMkLst>
        <pc:graphicFrameChg chg="mod">
          <ac:chgData name="Wilkes, Becky" userId="9bbde20d-3fc9-4ac7-be80-50a254820eaf" providerId="ADAL" clId="{A8853D76-599A-4075-AB54-7E2CA15E734F}" dt="2022-11-16T19:52:34.714" v="3513" actId="962"/>
          <ac:graphicFrameMkLst>
            <pc:docMk/>
            <pc:sldMk cId="3395673248" sldId="477"/>
            <ac:graphicFrameMk id="4" creationId="{3F225D8B-7395-05A4-E9A0-6DEADAF0CBCB}"/>
          </ac:graphicFrameMkLst>
        </pc:graphicFrameChg>
      </pc:sldChg>
      <pc:sldChg chg="modSp mod">
        <pc:chgData name="Wilkes, Becky" userId="9bbde20d-3fc9-4ac7-be80-50a254820eaf" providerId="ADAL" clId="{A8853D76-599A-4075-AB54-7E2CA15E734F}" dt="2022-11-16T18:40:07.463" v="788" actId="962"/>
        <pc:sldMkLst>
          <pc:docMk/>
          <pc:sldMk cId="572044691" sldId="493"/>
        </pc:sldMkLst>
        <pc:grpChg chg="mod">
          <ac:chgData name="Wilkes, Becky" userId="9bbde20d-3fc9-4ac7-be80-50a254820eaf" providerId="ADAL" clId="{A8853D76-599A-4075-AB54-7E2CA15E734F}" dt="2022-11-16T18:40:07.463" v="788" actId="962"/>
          <ac:grpSpMkLst>
            <pc:docMk/>
            <pc:sldMk cId="572044691" sldId="493"/>
            <ac:grpSpMk id="17" creationId="{BA30F7D0-5516-D3AC-40FA-CB9281B75009}"/>
          </ac:grpSpMkLst>
        </pc:grpChg>
      </pc:sldChg>
      <pc:sldChg chg="modSp">
        <pc:chgData name="Wilkes, Becky" userId="9bbde20d-3fc9-4ac7-be80-50a254820eaf" providerId="ADAL" clId="{A8853D76-599A-4075-AB54-7E2CA15E734F}" dt="2022-11-16T18:32:40.555" v="721" actId="962"/>
        <pc:sldMkLst>
          <pc:docMk/>
          <pc:sldMk cId="1033240757" sldId="511"/>
        </pc:sldMkLst>
        <pc:graphicFrameChg chg="mod">
          <ac:chgData name="Wilkes, Becky" userId="9bbde20d-3fc9-4ac7-be80-50a254820eaf" providerId="ADAL" clId="{A8853D76-599A-4075-AB54-7E2CA15E734F}" dt="2022-11-16T18:32:40.555" v="721" actId="962"/>
          <ac:graphicFrameMkLst>
            <pc:docMk/>
            <pc:sldMk cId="1033240757" sldId="511"/>
            <ac:graphicFrameMk id="4" creationId="{4D6BA779-F7D7-4725-BDDA-728C00329050}"/>
          </ac:graphicFrameMkLst>
        </pc:graphicFrameChg>
      </pc:sldChg>
      <pc:sldChg chg="modSp">
        <pc:chgData name="Wilkes, Becky" userId="9bbde20d-3fc9-4ac7-be80-50a254820eaf" providerId="ADAL" clId="{A8853D76-599A-4075-AB54-7E2CA15E734F}" dt="2022-11-16T18:32:51.120" v="722" actId="2085"/>
        <pc:sldMkLst>
          <pc:docMk/>
          <pc:sldMk cId="4057842921" sldId="512"/>
        </pc:sldMkLst>
        <pc:graphicFrameChg chg="mod">
          <ac:chgData name="Wilkes, Becky" userId="9bbde20d-3fc9-4ac7-be80-50a254820eaf" providerId="ADAL" clId="{A8853D76-599A-4075-AB54-7E2CA15E734F}" dt="2022-11-16T18:32:51.120" v="722" actId="2085"/>
          <ac:graphicFrameMkLst>
            <pc:docMk/>
            <pc:sldMk cId="4057842921" sldId="512"/>
            <ac:graphicFrameMk id="18" creationId="{BAC687B9-191A-451B-A5F0-E4833B96E7E1}"/>
          </ac:graphicFrameMkLst>
        </pc:graphicFrameChg>
      </pc:sldChg>
      <pc:sldChg chg="modSp mod">
        <pc:chgData name="Wilkes, Becky" userId="9bbde20d-3fc9-4ac7-be80-50a254820eaf" providerId="ADAL" clId="{A8853D76-599A-4075-AB54-7E2CA15E734F}" dt="2022-11-16T18:12:00.788" v="1" actId="1076"/>
        <pc:sldMkLst>
          <pc:docMk/>
          <pc:sldMk cId="3374016490" sldId="518"/>
        </pc:sldMkLst>
        <pc:spChg chg="mod">
          <ac:chgData name="Wilkes, Becky" userId="9bbde20d-3fc9-4ac7-be80-50a254820eaf" providerId="ADAL" clId="{A8853D76-599A-4075-AB54-7E2CA15E734F}" dt="2022-11-16T18:12:00.788" v="1" actId="1076"/>
          <ac:spMkLst>
            <pc:docMk/>
            <pc:sldMk cId="3374016490" sldId="518"/>
            <ac:spMk id="2" creationId="{E1966956-83F0-7158-F87C-136F2F2BEA1B}"/>
          </ac:spMkLst>
        </pc:spChg>
      </pc:sldChg>
      <pc:sldChg chg="modSp mod">
        <pc:chgData name="Wilkes, Becky" userId="9bbde20d-3fc9-4ac7-be80-50a254820eaf" providerId="ADAL" clId="{A8853D76-599A-4075-AB54-7E2CA15E734F}" dt="2022-11-16T18:14:43" v="105" actId="962"/>
        <pc:sldMkLst>
          <pc:docMk/>
          <pc:sldMk cId="1499596076" sldId="519"/>
        </pc:sldMkLst>
        <pc:picChg chg="mod">
          <ac:chgData name="Wilkes, Becky" userId="9bbde20d-3fc9-4ac7-be80-50a254820eaf" providerId="ADAL" clId="{A8853D76-599A-4075-AB54-7E2CA15E734F}" dt="2022-11-16T18:14:43" v="105" actId="962"/>
          <ac:picMkLst>
            <pc:docMk/>
            <pc:sldMk cId="1499596076" sldId="519"/>
            <ac:picMk id="5" creationId="{E2194004-23DD-4A6D-A967-86363134DE7C}"/>
          </ac:picMkLst>
        </pc:picChg>
      </pc:sldChg>
      <pc:sldChg chg="modSp mod">
        <pc:chgData name="Wilkes, Becky" userId="9bbde20d-3fc9-4ac7-be80-50a254820eaf" providerId="ADAL" clId="{A8853D76-599A-4075-AB54-7E2CA15E734F}" dt="2022-11-16T18:16:03.704" v="243" actId="962"/>
        <pc:sldMkLst>
          <pc:docMk/>
          <pc:sldMk cId="934057654" sldId="523"/>
        </pc:sldMkLst>
        <pc:picChg chg="mod">
          <ac:chgData name="Wilkes, Becky" userId="9bbde20d-3fc9-4ac7-be80-50a254820eaf" providerId="ADAL" clId="{A8853D76-599A-4075-AB54-7E2CA15E734F}" dt="2022-11-16T18:16:03.704" v="243" actId="962"/>
          <ac:picMkLst>
            <pc:docMk/>
            <pc:sldMk cId="934057654" sldId="523"/>
            <ac:picMk id="3" creationId="{CBF03A56-7161-4D98-A097-8359143D38EF}"/>
          </ac:picMkLst>
        </pc:picChg>
      </pc:sldChg>
      <pc:sldChg chg="modSp mod">
        <pc:chgData name="Wilkes, Becky" userId="9bbde20d-3fc9-4ac7-be80-50a254820eaf" providerId="ADAL" clId="{A8853D76-599A-4075-AB54-7E2CA15E734F}" dt="2022-11-16T18:16:46.459" v="245" actId="962"/>
        <pc:sldMkLst>
          <pc:docMk/>
          <pc:sldMk cId="3990344043" sldId="524"/>
        </pc:sldMkLst>
        <pc:picChg chg="mod">
          <ac:chgData name="Wilkes, Becky" userId="9bbde20d-3fc9-4ac7-be80-50a254820eaf" providerId="ADAL" clId="{A8853D76-599A-4075-AB54-7E2CA15E734F}" dt="2022-11-16T18:16:46.459" v="245" actId="962"/>
          <ac:picMkLst>
            <pc:docMk/>
            <pc:sldMk cId="3990344043" sldId="524"/>
            <ac:picMk id="4" creationId="{F1CD4AF0-5743-4C5D-B265-9EB3FAEB7467}"/>
          </ac:picMkLst>
        </pc:picChg>
      </pc:sldChg>
      <pc:sldChg chg="modSp mod">
        <pc:chgData name="Wilkes, Becky" userId="9bbde20d-3fc9-4ac7-be80-50a254820eaf" providerId="ADAL" clId="{A8853D76-599A-4075-AB54-7E2CA15E734F}" dt="2022-11-16T18:17:10.906" v="247" actId="962"/>
        <pc:sldMkLst>
          <pc:docMk/>
          <pc:sldMk cId="3420959392" sldId="525"/>
        </pc:sldMkLst>
        <pc:picChg chg="mod">
          <ac:chgData name="Wilkes, Becky" userId="9bbde20d-3fc9-4ac7-be80-50a254820eaf" providerId="ADAL" clId="{A8853D76-599A-4075-AB54-7E2CA15E734F}" dt="2022-11-16T18:17:10.906" v="247" actId="962"/>
          <ac:picMkLst>
            <pc:docMk/>
            <pc:sldMk cId="3420959392" sldId="525"/>
            <ac:picMk id="3" creationId="{F1537514-9786-4DA1-B550-381E410538DC}"/>
          </ac:picMkLst>
        </pc:picChg>
      </pc:sldChg>
      <pc:sldChg chg="modSp mod">
        <pc:chgData name="Wilkes, Becky" userId="9bbde20d-3fc9-4ac7-be80-50a254820eaf" providerId="ADAL" clId="{A8853D76-599A-4075-AB54-7E2CA15E734F}" dt="2022-11-16T18:41:09.598" v="793" actId="962"/>
        <pc:sldMkLst>
          <pc:docMk/>
          <pc:sldMk cId="148191860" sldId="530"/>
        </pc:sldMkLst>
        <pc:grpChg chg="mod">
          <ac:chgData name="Wilkes, Becky" userId="9bbde20d-3fc9-4ac7-be80-50a254820eaf" providerId="ADAL" clId="{A8853D76-599A-4075-AB54-7E2CA15E734F}" dt="2022-11-16T18:41:09.598" v="793" actId="962"/>
          <ac:grpSpMkLst>
            <pc:docMk/>
            <pc:sldMk cId="148191860" sldId="530"/>
            <ac:grpSpMk id="10" creationId="{CB40B842-07BF-31A1-0BDD-37A6658E8E71}"/>
          </ac:grpSpMkLst>
        </pc:grpChg>
      </pc:sldChg>
      <pc:sldChg chg="modSp">
        <pc:chgData name="Wilkes, Becky" userId="9bbde20d-3fc9-4ac7-be80-50a254820eaf" providerId="ADAL" clId="{A8853D76-599A-4075-AB54-7E2CA15E734F}" dt="2022-11-16T18:43:13.934" v="1005" actId="962"/>
        <pc:sldMkLst>
          <pc:docMk/>
          <pc:sldMk cId="990461227" sldId="531"/>
        </pc:sldMkLst>
        <pc:graphicFrameChg chg="mod">
          <ac:chgData name="Wilkes, Becky" userId="9bbde20d-3fc9-4ac7-be80-50a254820eaf" providerId="ADAL" clId="{A8853D76-599A-4075-AB54-7E2CA15E734F}" dt="2022-11-16T18:43:13.934" v="1005" actId="962"/>
          <ac:graphicFrameMkLst>
            <pc:docMk/>
            <pc:sldMk cId="990461227" sldId="531"/>
            <ac:graphicFrameMk id="5" creationId="{0C011E90-686D-8695-3696-7423594866B0}"/>
          </ac:graphicFrameMkLst>
        </pc:graphicFrameChg>
      </pc:sldChg>
      <pc:sldChg chg="delCm">
        <pc:chgData name="Wilkes, Becky" userId="9bbde20d-3fc9-4ac7-be80-50a254820eaf" providerId="ADAL" clId="{A8853D76-599A-4075-AB54-7E2CA15E734F}" dt="2022-11-16T18:44:08.619" v="1158"/>
        <pc:sldMkLst>
          <pc:docMk/>
          <pc:sldMk cId="651858285" sldId="532"/>
        </pc:sldMkLst>
      </pc:sldChg>
      <pc:sldChg chg="addSp modSp mod">
        <pc:chgData name="Wilkes, Becky" userId="9bbde20d-3fc9-4ac7-be80-50a254820eaf" providerId="ADAL" clId="{A8853D76-599A-4075-AB54-7E2CA15E734F}" dt="2022-11-16T19:55:37.809" v="3534" actId="962"/>
        <pc:sldMkLst>
          <pc:docMk/>
          <pc:sldMk cId="662702443" sldId="533"/>
        </pc:sldMkLst>
        <pc:spChg chg="mod">
          <ac:chgData name="Wilkes, Becky" userId="9bbde20d-3fc9-4ac7-be80-50a254820eaf" providerId="ADAL" clId="{A8853D76-599A-4075-AB54-7E2CA15E734F}" dt="2022-11-16T19:55:35.635" v="3532" actId="164"/>
          <ac:spMkLst>
            <pc:docMk/>
            <pc:sldMk cId="662702443" sldId="533"/>
            <ac:spMk id="20" creationId="{5EBBCE54-E2AD-F5D1-D171-4C8E447F31F2}"/>
          </ac:spMkLst>
        </pc:spChg>
        <pc:spChg chg="mod">
          <ac:chgData name="Wilkes, Becky" userId="9bbde20d-3fc9-4ac7-be80-50a254820eaf" providerId="ADAL" clId="{A8853D76-599A-4075-AB54-7E2CA15E734F}" dt="2022-11-16T19:55:35.635" v="3532" actId="164"/>
          <ac:spMkLst>
            <pc:docMk/>
            <pc:sldMk cId="662702443" sldId="533"/>
            <ac:spMk id="21" creationId="{FDCDF483-E58D-4862-8478-1A837E8720D8}"/>
          </ac:spMkLst>
        </pc:spChg>
        <pc:spChg chg="mod">
          <ac:chgData name="Wilkes, Becky" userId="9bbde20d-3fc9-4ac7-be80-50a254820eaf" providerId="ADAL" clId="{A8853D76-599A-4075-AB54-7E2CA15E734F}" dt="2022-11-16T19:55:35.635" v="3532" actId="164"/>
          <ac:spMkLst>
            <pc:docMk/>
            <pc:sldMk cId="662702443" sldId="533"/>
            <ac:spMk id="23" creationId="{C55C7C53-D4DD-36B7-C134-F6F64E16388F}"/>
          </ac:spMkLst>
        </pc:spChg>
        <pc:spChg chg="mod">
          <ac:chgData name="Wilkes, Becky" userId="9bbde20d-3fc9-4ac7-be80-50a254820eaf" providerId="ADAL" clId="{A8853D76-599A-4075-AB54-7E2CA15E734F}" dt="2022-11-16T19:55:35.635" v="3532" actId="164"/>
          <ac:spMkLst>
            <pc:docMk/>
            <pc:sldMk cId="662702443" sldId="533"/>
            <ac:spMk id="25" creationId="{3EE4E53E-DA13-097D-B1BB-5900D01DC884}"/>
          </ac:spMkLst>
        </pc:spChg>
        <pc:spChg chg="mod">
          <ac:chgData name="Wilkes, Becky" userId="9bbde20d-3fc9-4ac7-be80-50a254820eaf" providerId="ADAL" clId="{A8853D76-599A-4075-AB54-7E2CA15E734F}" dt="2022-11-16T19:55:35.635" v="3532" actId="164"/>
          <ac:spMkLst>
            <pc:docMk/>
            <pc:sldMk cId="662702443" sldId="533"/>
            <ac:spMk id="26" creationId="{733C42ED-5250-8147-C67A-D626315D23B7}"/>
          </ac:spMkLst>
        </pc:spChg>
        <pc:spChg chg="mod">
          <ac:chgData name="Wilkes, Becky" userId="9bbde20d-3fc9-4ac7-be80-50a254820eaf" providerId="ADAL" clId="{A8853D76-599A-4075-AB54-7E2CA15E734F}" dt="2022-11-16T19:55:35.635" v="3532" actId="164"/>
          <ac:spMkLst>
            <pc:docMk/>
            <pc:sldMk cId="662702443" sldId="533"/>
            <ac:spMk id="33" creationId="{7F275A77-307D-34EF-9333-DBAC3CE94068}"/>
          </ac:spMkLst>
        </pc:spChg>
        <pc:grpChg chg="add mod">
          <ac:chgData name="Wilkes, Becky" userId="9bbde20d-3fc9-4ac7-be80-50a254820eaf" providerId="ADAL" clId="{A8853D76-599A-4075-AB54-7E2CA15E734F}" dt="2022-11-16T19:55:37.809" v="3534" actId="962"/>
          <ac:grpSpMkLst>
            <pc:docMk/>
            <pc:sldMk cId="662702443" sldId="533"/>
            <ac:grpSpMk id="4" creationId="{6DE7AEFB-1AA3-8958-25A0-83E354D15CDA}"/>
          </ac:grpSpMkLst>
        </pc:grpChg>
        <pc:cxnChg chg="mod">
          <ac:chgData name="Wilkes, Becky" userId="9bbde20d-3fc9-4ac7-be80-50a254820eaf" providerId="ADAL" clId="{A8853D76-599A-4075-AB54-7E2CA15E734F}" dt="2022-11-16T19:55:35.635" v="3532" actId="164"/>
          <ac:cxnSpMkLst>
            <pc:docMk/>
            <pc:sldMk cId="662702443" sldId="533"/>
            <ac:cxnSpMk id="30" creationId="{305BC042-9306-3ACC-EEAD-4F129E0D7D65}"/>
          </ac:cxnSpMkLst>
        </pc:cxnChg>
        <pc:cxnChg chg="mod">
          <ac:chgData name="Wilkes, Becky" userId="9bbde20d-3fc9-4ac7-be80-50a254820eaf" providerId="ADAL" clId="{A8853D76-599A-4075-AB54-7E2CA15E734F}" dt="2022-11-16T19:55:35.635" v="3532" actId="164"/>
          <ac:cxnSpMkLst>
            <pc:docMk/>
            <pc:sldMk cId="662702443" sldId="533"/>
            <ac:cxnSpMk id="31" creationId="{628FA13E-17E1-9DB1-0F91-D298DA4264D6}"/>
          </ac:cxnSpMkLst>
        </pc:cxnChg>
        <pc:cxnChg chg="mod">
          <ac:chgData name="Wilkes, Becky" userId="9bbde20d-3fc9-4ac7-be80-50a254820eaf" providerId="ADAL" clId="{A8853D76-599A-4075-AB54-7E2CA15E734F}" dt="2022-11-16T19:55:35.635" v="3532" actId="164"/>
          <ac:cxnSpMkLst>
            <pc:docMk/>
            <pc:sldMk cId="662702443" sldId="533"/>
            <ac:cxnSpMk id="32" creationId="{367495C0-A302-4F67-2D53-D546BC996DA4}"/>
          </ac:cxnSpMkLst>
        </pc:cxnChg>
        <pc:cxnChg chg="mod">
          <ac:chgData name="Wilkes, Becky" userId="9bbde20d-3fc9-4ac7-be80-50a254820eaf" providerId="ADAL" clId="{A8853D76-599A-4075-AB54-7E2CA15E734F}" dt="2022-11-16T19:55:35.635" v="3532" actId="164"/>
          <ac:cxnSpMkLst>
            <pc:docMk/>
            <pc:sldMk cId="662702443" sldId="533"/>
            <ac:cxnSpMk id="34" creationId="{9318C10F-BC94-3D3F-383F-282193CA66A8}"/>
          </ac:cxnSpMkLst>
        </pc:cxnChg>
        <pc:cxnChg chg="mod">
          <ac:chgData name="Wilkes, Becky" userId="9bbde20d-3fc9-4ac7-be80-50a254820eaf" providerId="ADAL" clId="{A8853D76-599A-4075-AB54-7E2CA15E734F}" dt="2022-11-16T19:55:35.635" v="3532" actId="164"/>
          <ac:cxnSpMkLst>
            <pc:docMk/>
            <pc:sldMk cId="662702443" sldId="533"/>
            <ac:cxnSpMk id="35" creationId="{7E58560A-001A-B3EC-DA80-A149941287D7}"/>
          </ac:cxnSpMkLst>
        </pc:cxnChg>
        <pc:cxnChg chg="mod">
          <ac:chgData name="Wilkes, Becky" userId="9bbde20d-3fc9-4ac7-be80-50a254820eaf" providerId="ADAL" clId="{A8853D76-599A-4075-AB54-7E2CA15E734F}" dt="2022-11-16T19:55:35.635" v="3532" actId="164"/>
          <ac:cxnSpMkLst>
            <pc:docMk/>
            <pc:sldMk cId="662702443" sldId="533"/>
            <ac:cxnSpMk id="36" creationId="{FD6E86A9-D161-AF61-37C3-EA7CE65D72DE}"/>
          </ac:cxnSpMkLst>
        </pc:cxnChg>
        <pc:cxnChg chg="mod">
          <ac:chgData name="Wilkes, Becky" userId="9bbde20d-3fc9-4ac7-be80-50a254820eaf" providerId="ADAL" clId="{A8853D76-599A-4075-AB54-7E2CA15E734F}" dt="2022-11-16T19:55:35.635" v="3532" actId="164"/>
          <ac:cxnSpMkLst>
            <pc:docMk/>
            <pc:sldMk cId="662702443" sldId="533"/>
            <ac:cxnSpMk id="38" creationId="{AFDA5B8F-4BEE-5DC5-8B5E-0C5FA1C4B039}"/>
          </ac:cxnSpMkLst>
        </pc:cxnChg>
      </pc:sldChg>
      <pc:sldChg chg="modSp">
        <pc:chgData name="Wilkes, Becky" userId="9bbde20d-3fc9-4ac7-be80-50a254820eaf" providerId="ADAL" clId="{A8853D76-599A-4075-AB54-7E2CA15E734F}" dt="2022-11-16T19:57:35.696" v="3796" actId="962"/>
        <pc:sldMkLst>
          <pc:docMk/>
          <pc:sldMk cId="176778369" sldId="558"/>
        </pc:sldMkLst>
        <pc:picChg chg="mod">
          <ac:chgData name="Wilkes, Becky" userId="9bbde20d-3fc9-4ac7-be80-50a254820eaf" providerId="ADAL" clId="{A8853D76-599A-4075-AB54-7E2CA15E734F}" dt="2022-11-16T19:57:35.696" v="3796" actId="962"/>
          <ac:picMkLst>
            <pc:docMk/>
            <pc:sldMk cId="176778369" sldId="558"/>
            <ac:picMk id="5122" creationId="{483D6F9E-E511-45E8-4C20-271F4E24854A}"/>
          </ac:picMkLst>
        </pc:picChg>
      </pc:sldChg>
      <pc:sldChg chg="modSp">
        <pc:chgData name="Wilkes, Becky" userId="9bbde20d-3fc9-4ac7-be80-50a254820eaf" providerId="ADAL" clId="{A8853D76-599A-4075-AB54-7E2CA15E734F}" dt="2022-11-16T19:56:39.480" v="3626" actId="962"/>
        <pc:sldMkLst>
          <pc:docMk/>
          <pc:sldMk cId="401899535" sldId="570"/>
        </pc:sldMkLst>
        <pc:picChg chg="mod">
          <ac:chgData name="Wilkes, Becky" userId="9bbde20d-3fc9-4ac7-be80-50a254820eaf" providerId="ADAL" clId="{A8853D76-599A-4075-AB54-7E2CA15E734F}" dt="2022-11-16T19:56:39.480" v="3626" actId="962"/>
          <ac:picMkLst>
            <pc:docMk/>
            <pc:sldMk cId="401899535" sldId="570"/>
            <ac:picMk id="5122" creationId="{483D6F9E-E511-45E8-4C20-271F4E24854A}"/>
          </ac:picMkLst>
        </pc:picChg>
      </pc:sldChg>
      <pc:sldChg chg="modSp">
        <pc:chgData name="Wilkes, Becky" userId="9bbde20d-3fc9-4ac7-be80-50a254820eaf" providerId="ADAL" clId="{A8853D76-599A-4075-AB54-7E2CA15E734F}" dt="2022-11-16T19:57:52.658" v="3798" actId="962"/>
        <pc:sldMkLst>
          <pc:docMk/>
          <pc:sldMk cId="950717952" sldId="571"/>
        </pc:sldMkLst>
        <pc:picChg chg="mod">
          <ac:chgData name="Wilkes, Becky" userId="9bbde20d-3fc9-4ac7-be80-50a254820eaf" providerId="ADAL" clId="{A8853D76-599A-4075-AB54-7E2CA15E734F}" dt="2022-11-16T19:57:52.658" v="3798" actId="962"/>
          <ac:picMkLst>
            <pc:docMk/>
            <pc:sldMk cId="950717952" sldId="571"/>
            <ac:picMk id="5122" creationId="{483D6F9E-E511-45E8-4C20-271F4E24854A}"/>
          </ac:picMkLst>
        </pc:picChg>
      </pc:sldChg>
      <pc:sldChg chg="modSp">
        <pc:chgData name="Wilkes, Becky" userId="9bbde20d-3fc9-4ac7-be80-50a254820eaf" providerId="ADAL" clId="{A8853D76-599A-4075-AB54-7E2CA15E734F}" dt="2022-11-16T18:33:01.662" v="723" actId="2085"/>
        <pc:sldMkLst>
          <pc:docMk/>
          <pc:sldMk cId="742226287" sldId="574"/>
        </pc:sldMkLst>
        <pc:graphicFrameChg chg="mod">
          <ac:chgData name="Wilkes, Becky" userId="9bbde20d-3fc9-4ac7-be80-50a254820eaf" providerId="ADAL" clId="{A8853D76-599A-4075-AB54-7E2CA15E734F}" dt="2022-11-16T18:33:01.662" v="723" actId="2085"/>
          <ac:graphicFrameMkLst>
            <pc:docMk/>
            <pc:sldMk cId="742226287" sldId="574"/>
            <ac:graphicFrameMk id="2" creationId="{9670169B-90CC-41F3-9524-77F377E88D75}"/>
          </ac:graphicFrameMkLst>
        </pc:graphicFrameChg>
      </pc:sldChg>
      <pc:sldChg chg="modSp">
        <pc:chgData name="Wilkes, Becky" userId="9bbde20d-3fc9-4ac7-be80-50a254820eaf" providerId="ADAL" clId="{A8853D76-599A-4075-AB54-7E2CA15E734F}" dt="2022-11-16T19:59:56.704" v="3832" actId="962"/>
        <pc:sldMkLst>
          <pc:docMk/>
          <pc:sldMk cId="201486265" sldId="575"/>
        </pc:sldMkLst>
        <pc:picChg chg="mod">
          <ac:chgData name="Wilkes, Becky" userId="9bbde20d-3fc9-4ac7-be80-50a254820eaf" providerId="ADAL" clId="{A8853D76-599A-4075-AB54-7E2CA15E734F}" dt="2022-11-16T19:59:56.704" v="3832" actId="962"/>
          <ac:picMkLst>
            <pc:docMk/>
            <pc:sldMk cId="201486265" sldId="575"/>
            <ac:picMk id="15" creationId="{33F8B162-674B-99E9-022E-BAC14BBE9BA3}"/>
          </ac:picMkLst>
        </pc:picChg>
      </pc:sldChg>
      <pc:sldChg chg="modSp">
        <pc:chgData name="Wilkes, Becky" userId="9bbde20d-3fc9-4ac7-be80-50a254820eaf" providerId="ADAL" clId="{A8853D76-599A-4075-AB54-7E2CA15E734F}" dt="2022-11-16T20:00:04.898" v="3834" actId="962"/>
        <pc:sldMkLst>
          <pc:docMk/>
          <pc:sldMk cId="495061388" sldId="576"/>
        </pc:sldMkLst>
        <pc:picChg chg="mod">
          <ac:chgData name="Wilkes, Becky" userId="9bbde20d-3fc9-4ac7-be80-50a254820eaf" providerId="ADAL" clId="{A8853D76-599A-4075-AB54-7E2CA15E734F}" dt="2022-11-16T20:00:04.898" v="3834" actId="962"/>
          <ac:picMkLst>
            <pc:docMk/>
            <pc:sldMk cId="495061388" sldId="576"/>
            <ac:picMk id="15" creationId="{AC9F640C-A768-C88C-8F38-7FA4D1C2828B}"/>
          </ac:picMkLst>
        </pc:picChg>
      </pc:sldChg>
      <pc:sldChg chg="modSp">
        <pc:chgData name="Wilkes, Becky" userId="9bbde20d-3fc9-4ac7-be80-50a254820eaf" providerId="ADAL" clId="{A8853D76-599A-4075-AB54-7E2CA15E734F}" dt="2022-11-16T18:33:18.706" v="725" actId="2085"/>
        <pc:sldMkLst>
          <pc:docMk/>
          <pc:sldMk cId="3455949975" sldId="579"/>
        </pc:sldMkLst>
        <pc:graphicFrameChg chg="mod">
          <ac:chgData name="Wilkes, Becky" userId="9bbde20d-3fc9-4ac7-be80-50a254820eaf" providerId="ADAL" clId="{A8853D76-599A-4075-AB54-7E2CA15E734F}" dt="2022-11-16T18:33:18.706" v="725" actId="2085"/>
          <ac:graphicFrameMkLst>
            <pc:docMk/>
            <pc:sldMk cId="3455949975" sldId="579"/>
            <ac:graphicFrameMk id="6" creationId="{BBE54AC4-82F3-489F-AE5E-6EA743310409}"/>
          </ac:graphicFrameMkLst>
        </pc:graphicFrameChg>
      </pc:sldChg>
      <pc:sldChg chg="modSp">
        <pc:chgData name="Wilkes, Becky" userId="9bbde20d-3fc9-4ac7-be80-50a254820eaf" providerId="ADAL" clId="{A8853D76-599A-4075-AB54-7E2CA15E734F}" dt="2022-11-16T18:33:11.774" v="724" actId="2085"/>
        <pc:sldMkLst>
          <pc:docMk/>
          <pc:sldMk cId="776614323" sldId="580"/>
        </pc:sldMkLst>
        <pc:graphicFrameChg chg="mod">
          <ac:chgData name="Wilkes, Becky" userId="9bbde20d-3fc9-4ac7-be80-50a254820eaf" providerId="ADAL" clId="{A8853D76-599A-4075-AB54-7E2CA15E734F}" dt="2022-11-16T18:33:11.774" v="724" actId="2085"/>
          <ac:graphicFrameMkLst>
            <pc:docMk/>
            <pc:sldMk cId="776614323" sldId="580"/>
            <ac:graphicFrameMk id="8" creationId="{34399874-288A-4FAF-8FC7-363BA6AFE3A3}"/>
          </ac:graphicFrameMkLst>
        </pc:graphicFrameChg>
      </pc:sldChg>
      <pc:sldChg chg="addSp modSp mod">
        <pc:chgData name="Wilkes, Becky" userId="9bbde20d-3fc9-4ac7-be80-50a254820eaf" providerId="ADAL" clId="{A8853D76-599A-4075-AB54-7E2CA15E734F}" dt="2022-11-16T19:53:36.060" v="3519" actId="962"/>
        <pc:sldMkLst>
          <pc:docMk/>
          <pc:sldMk cId="131249018" sldId="598"/>
        </pc:sldMkLst>
        <pc:spChg chg="mod">
          <ac:chgData name="Wilkes, Becky" userId="9bbde20d-3fc9-4ac7-be80-50a254820eaf" providerId="ADAL" clId="{A8853D76-599A-4075-AB54-7E2CA15E734F}" dt="2022-11-16T19:52:46.736" v="3514" actId="164"/>
          <ac:spMkLst>
            <pc:docMk/>
            <pc:sldMk cId="131249018" sldId="598"/>
            <ac:spMk id="62" creationId="{3814B980-1EFF-9CD1-30CE-3E880F8E3127}"/>
          </ac:spMkLst>
        </pc:spChg>
        <pc:spChg chg="mod">
          <ac:chgData name="Wilkes, Becky" userId="9bbde20d-3fc9-4ac7-be80-50a254820eaf" providerId="ADAL" clId="{A8853D76-599A-4075-AB54-7E2CA15E734F}" dt="2022-11-16T19:52:46.736" v="3514" actId="164"/>
          <ac:spMkLst>
            <pc:docMk/>
            <pc:sldMk cId="131249018" sldId="598"/>
            <ac:spMk id="64" creationId="{16A443E5-D126-B6F0-D2EF-CB7AA13E0BB4}"/>
          </ac:spMkLst>
        </pc:spChg>
        <pc:spChg chg="mod">
          <ac:chgData name="Wilkes, Becky" userId="9bbde20d-3fc9-4ac7-be80-50a254820eaf" providerId="ADAL" clId="{A8853D76-599A-4075-AB54-7E2CA15E734F}" dt="2022-11-16T19:52:46.736" v="3514" actId="164"/>
          <ac:spMkLst>
            <pc:docMk/>
            <pc:sldMk cId="131249018" sldId="598"/>
            <ac:spMk id="65" creationId="{CD6E665F-7677-B86A-FD4A-EEF6134E4981}"/>
          </ac:spMkLst>
        </pc:spChg>
        <pc:spChg chg="mod">
          <ac:chgData name="Wilkes, Becky" userId="9bbde20d-3fc9-4ac7-be80-50a254820eaf" providerId="ADAL" clId="{A8853D76-599A-4075-AB54-7E2CA15E734F}" dt="2022-11-16T19:52:46.736" v="3514" actId="164"/>
          <ac:spMkLst>
            <pc:docMk/>
            <pc:sldMk cId="131249018" sldId="598"/>
            <ac:spMk id="66" creationId="{1F7964CE-2C8B-B1C6-03EE-CDB1D33F91DB}"/>
          </ac:spMkLst>
        </pc:spChg>
        <pc:spChg chg="mod">
          <ac:chgData name="Wilkes, Becky" userId="9bbde20d-3fc9-4ac7-be80-50a254820eaf" providerId="ADAL" clId="{A8853D76-599A-4075-AB54-7E2CA15E734F}" dt="2022-11-16T19:52:46.736" v="3514" actId="164"/>
          <ac:spMkLst>
            <pc:docMk/>
            <pc:sldMk cId="131249018" sldId="598"/>
            <ac:spMk id="67" creationId="{538F59C0-67DA-D3BA-E866-439C48F6D58C}"/>
          </ac:spMkLst>
        </pc:spChg>
        <pc:spChg chg="mod">
          <ac:chgData name="Wilkes, Becky" userId="9bbde20d-3fc9-4ac7-be80-50a254820eaf" providerId="ADAL" clId="{A8853D76-599A-4075-AB54-7E2CA15E734F}" dt="2022-11-16T19:52:52.577" v="3515" actId="164"/>
          <ac:spMkLst>
            <pc:docMk/>
            <pc:sldMk cId="131249018" sldId="598"/>
            <ac:spMk id="86" creationId="{D152365A-99D7-257F-1965-403A8AD8B75B}"/>
          </ac:spMkLst>
        </pc:spChg>
        <pc:spChg chg="mod">
          <ac:chgData name="Wilkes, Becky" userId="9bbde20d-3fc9-4ac7-be80-50a254820eaf" providerId="ADAL" clId="{A8853D76-599A-4075-AB54-7E2CA15E734F}" dt="2022-11-16T19:52:52.577" v="3515" actId="164"/>
          <ac:spMkLst>
            <pc:docMk/>
            <pc:sldMk cId="131249018" sldId="598"/>
            <ac:spMk id="87" creationId="{7C9EBBEF-8DEF-929F-5512-6A073DFC62E5}"/>
          </ac:spMkLst>
        </pc:spChg>
        <pc:spChg chg="mod">
          <ac:chgData name="Wilkes, Becky" userId="9bbde20d-3fc9-4ac7-be80-50a254820eaf" providerId="ADAL" clId="{A8853D76-599A-4075-AB54-7E2CA15E734F}" dt="2022-11-16T19:52:52.577" v="3515" actId="164"/>
          <ac:spMkLst>
            <pc:docMk/>
            <pc:sldMk cId="131249018" sldId="598"/>
            <ac:spMk id="88" creationId="{DAB7D016-42A1-178C-458F-34BED6AB6F5A}"/>
          </ac:spMkLst>
        </pc:spChg>
        <pc:spChg chg="mod">
          <ac:chgData name="Wilkes, Becky" userId="9bbde20d-3fc9-4ac7-be80-50a254820eaf" providerId="ADAL" clId="{A8853D76-599A-4075-AB54-7E2CA15E734F}" dt="2022-11-16T19:52:52.577" v="3515" actId="164"/>
          <ac:spMkLst>
            <pc:docMk/>
            <pc:sldMk cId="131249018" sldId="598"/>
            <ac:spMk id="89" creationId="{80DBB06E-25DB-2EC9-6485-72B9E1AC7949}"/>
          </ac:spMkLst>
        </pc:spChg>
        <pc:spChg chg="mod">
          <ac:chgData name="Wilkes, Becky" userId="9bbde20d-3fc9-4ac7-be80-50a254820eaf" providerId="ADAL" clId="{A8853D76-599A-4075-AB54-7E2CA15E734F}" dt="2022-11-16T19:52:52.577" v="3515" actId="164"/>
          <ac:spMkLst>
            <pc:docMk/>
            <pc:sldMk cId="131249018" sldId="598"/>
            <ac:spMk id="90" creationId="{99C01231-686F-E641-6E31-450DE391A660}"/>
          </ac:spMkLst>
        </pc:spChg>
        <pc:grpChg chg="add mod">
          <ac:chgData name="Wilkes, Becky" userId="9bbde20d-3fc9-4ac7-be80-50a254820eaf" providerId="ADAL" clId="{A8853D76-599A-4075-AB54-7E2CA15E734F}" dt="2022-11-16T19:53:16.925" v="3517" actId="962"/>
          <ac:grpSpMkLst>
            <pc:docMk/>
            <pc:sldMk cId="131249018" sldId="598"/>
            <ac:grpSpMk id="4" creationId="{0C48FBD5-B019-FD44-61B8-C806F62E8078}"/>
          </ac:grpSpMkLst>
        </pc:grpChg>
        <pc:grpChg chg="add mod">
          <ac:chgData name="Wilkes, Becky" userId="9bbde20d-3fc9-4ac7-be80-50a254820eaf" providerId="ADAL" clId="{A8853D76-599A-4075-AB54-7E2CA15E734F}" dt="2022-11-16T19:53:36.060" v="3519" actId="962"/>
          <ac:grpSpMkLst>
            <pc:docMk/>
            <pc:sldMk cId="131249018" sldId="598"/>
            <ac:grpSpMk id="5" creationId="{C9B87FAD-0194-D21F-FE32-35F4A7E67C62}"/>
          </ac:grpSpMkLst>
        </pc:grpChg>
        <pc:cxnChg chg="mod">
          <ac:chgData name="Wilkes, Becky" userId="9bbde20d-3fc9-4ac7-be80-50a254820eaf" providerId="ADAL" clId="{A8853D76-599A-4075-AB54-7E2CA15E734F}" dt="2022-11-16T19:52:46.736" v="3514" actId="164"/>
          <ac:cxnSpMkLst>
            <pc:docMk/>
            <pc:sldMk cId="131249018" sldId="598"/>
            <ac:cxnSpMk id="68" creationId="{B1B314B4-E4A5-DE26-B833-66F3BE57DA25}"/>
          </ac:cxnSpMkLst>
        </pc:cxnChg>
        <pc:cxnChg chg="mod">
          <ac:chgData name="Wilkes, Becky" userId="9bbde20d-3fc9-4ac7-be80-50a254820eaf" providerId="ADAL" clId="{A8853D76-599A-4075-AB54-7E2CA15E734F}" dt="2022-11-16T19:52:46.736" v="3514" actId="164"/>
          <ac:cxnSpMkLst>
            <pc:docMk/>
            <pc:sldMk cId="131249018" sldId="598"/>
            <ac:cxnSpMk id="75" creationId="{997B0353-65D5-3784-6583-89F26C77FE69}"/>
          </ac:cxnSpMkLst>
        </pc:cxnChg>
        <pc:cxnChg chg="mod">
          <ac:chgData name="Wilkes, Becky" userId="9bbde20d-3fc9-4ac7-be80-50a254820eaf" providerId="ADAL" clId="{A8853D76-599A-4075-AB54-7E2CA15E734F}" dt="2022-11-16T19:52:46.736" v="3514" actId="164"/>
          <ac:cxnSpMkLst>
            <pc:docMk/>
            <pc:sldMk cId="131249018" sldId="598"/>
            <ac:cxnSpMk id="76" creationId="{50DE1794-8FA9-1C3B-EA7A-90D83515083D}"/>
          </ac:cxnSpMkLst>
        </pc:cxnChg>
        <pc:cxnChg chg="mod">
          <ac:chgData name="Wilkes, Becky" userId="9bbde20d-3fc9-4ac7-be80-50a254820eaf" providerId="ADAL" clId="{A8853D76-599A-4075-AB54-7E2CA15E734F}" dt="2022-11-16T19:52:46.736" v="3514" actId="164"/>
          <ac:cxnSpMkLst>
            <pc:docMk/>
            <pc:sldMk cId="131249018" sldId="598"/>
            <ac:cxnSpMk id="79" creationId="{496EA93B-58EF-5D10-3C10-4886236576E0}"/>
          </ac:cxnSpMkLst>
        </pc:cxnChg>
        <pc:cxnChg chg="mod">
          <ac:chgData name="Wilkes, Becky" userId="9bbde20d-3fc9-4ac7-be80-50a254820eaf" providerId="ADAL" clId="{A8853D76-599A-4075-AB54-7E2CA15E734F}" dt="2022-11-16T19:52:46.736" v="3514" actId="164"/>
          <ac:cxnSpMkLst>
            <pc:docMk/>
            <pc:sldMk cId="131249018" sldId="598"/>
            <ac:cxnSpMk id="81" creationId="{128D74FA-780A-4583-21AC-A54DC640F5A9}"/>
          </ac:cxnSpMkLst>
        </pc:cxnChg>
        <pc:cxnChg chg="mod">
          <ac:chgData name="Wilkes, Becky" userId="9bbde20d-3fc9-4ac7-be80-50a254820eaf" providerId="ADAL" clId="{A8853D76-599A-4075-AB54-7E2CA15E734F}" dt="2022-11-16T19:52:52.577" v="3515" actId="164"/>
          <ac:cxnSpMkLst>
            <pc:docMk/>
            <pc:sldMk cId="131249018" sldId="598"/>
            <ac:cxnSpMk id="91" creationId="{841AE53D-CE33-1C7F-C7CE-248F0E251F54}"/>
          </ac:cxnSpMkLst>
        </pc:cxnChg>
        <pc:cxnChg chg="mod">
          <ac:chgData name="Wilkes, Becky" userId="9bbde20d-3fc9-4ac7-be80-50a254820eaf" providerId="ADAL" clId="{A8853D76-599A-4075-AB54-7E2CA15E734F}" dt="2022-11-16T19:52:52.577" v="3515" actId="164"/>
          <ac:cxnSpMkLst>
            <pc:docMk/>
            <pc:sldMk cId="131249018" sldId="598"/>
            <ac:cxnSpMk id="92" creationId="{C9019C44-2271-A58F-F3FB-2D1558ED9412}"/>
          </ac:cxnSpMkLst>
        </pc:cxnChg>
        <pc:cxnChg chg="mod">
          <ac:chgData name="Wilkes, Becky" userId="9bbde20d-3fc9-4ac7-be80-50a254820eaf" providerId="ADAL" clId="{A8853D76-599A-4075-AB54-7E2CA15E734F}" dt="2022-11-16T19:52:52.577" v="3515" actId="164"/>
          <ac:cxnSpMkLst>
            <pc:docMk/>
            <pc:sldMk cId="131249018" sldId="598"/>
            <ac:cxnSpMk id="93" creationId="{29D5C5E4-0B5D-E2D1-DF53-5D608E7AE99E}"/>
          </ac:cxnSpMkLst>
        </pc:cxnChg>
        <pc:cxnChg chg="mod">
          <ac:chgData name="Wilkes, Becky" userId="9bbde20d-3fc9-4ac7-be80-50a254820eaf" providerId="ADAL" clId="{A8853D76-599A-4075-AB54-7E2CA15E734F}" dt="2022-11-16T19:52:52.577" v="3515" actId="164"/>
          <ac:cxnSpMkLst>
            <pc:docMk/>
            <pc:sldMk cId="131249018" sldId="598"/>
            <ac:cxnSpMk id="94" creationId="{E0DF71D9-1E46-3D2D-FE05-E4298CA4C270}"/>
          </ac:cxnSpMkLst>
        </pc:cxnChg>
        <pc:cxnChg chg="mod">
          <ac:chgData name="Wilkes, Becky" userId="9bbde20d-3fc9-4ac7-be80-50a254820eaf" providerId="ADAL" clId="{A8853D76-599A-4075-AB54-7E2CA15E734F}" dt="2022-11-16T19:52:52.577" v="3515" actId="164"/>
          <ac:cxnSpMkLst>
            <pc:docMk/>
            <pc:sldMk cId="131249018" sldId="598"/>
            <ac:cxnSpMk id="95" creationId="{6DA8769F-A9F1-15FE-B402-42ABF4D098F9}"/>
          </ac:cxnSpMkLst>
        </pc:cxnChg>
        <pc:cxnChg chg="mod">
          <ac:chgData name="Wilkes, Becky" userId="9bbde20d-3fc9-4ac7-be80-50a254820eaf" providerId="ADAL" clId="{A8853D76-599A-4075-AB54-7E2CA15E734F}" dt="2022-11-16T19:52:52.577" v="3515" actId="164"/>
          <ac:cxnSpMkLst>
            <pc:docMk/>
            <pc:sldMk cId="131249018" sldId="598"/>
            <ac:cxnSpMk id="102" creationId="{DFC36517-FFDB-D82D-CABA-82581996B298}"/>
          </ac:cxnSpMkLst>
        </pc:cxnChg>
        <pc:cxnChg chg="mod">
          <ac:chgData name="Wilkes, Becky" userId="9bbde20d-3fc9-4ac7-be80-50a254820eaf" providerId="ADAL" clId="{A8853D76-599A-4075-AB54-7E2CA15E734F}" dt="2022-11-16T19:52:52.577" v="3515" actId="164"/>
          <ac:cxnSpMkLst>
            <pc:docMk/>
            <pc:sldMk cId="131249018" sldId="598"/>
            <ac:cxnSpMk id="103" creationId="{B83DC792-EB9C-5C3A-93A9-C59991EF8B53}"/>
          </ac:cxnSpMkLst>
        </pc:cxnChg>
        <pc:cxnChg chg="mod">
          <ac:chgData name="Wilkes, Becky" userId="9bbde20d-3fc9-4ac7-be80-50a254820eaf" providerId="ADAL" clId="{A8853D76-599A-4075-AB54-7E2CA15E734F}" dt="2022-11-16T19:52:52.577" v="3515" actId="164"/>
          <ac:cxnSpMkLst>
            <pc:docMk/>
            <pc:sldMk cId="131249018" sldId="598"/>
            <ac:cxnSpMk id="104" creationId="{8028FB51-CE72-BA3E-C3E6-C8E64A050C70}"/>
          </ac:cxnSpMkLst>
        </pc:cxnChg>
        <pc:cxnChg chg="mod">
          <ac:chgData name="Wilkes, Becky" userId="9bbde20d-3fc9-4ac7-be80-50a254820eaf" providerId="ADAL" clId="{A8853D76-599A-4075-AB54-7E2CA15E734F}" dt="2022-11-16T19:52:52.577" v="3515" actId="164"/>
          <ac:cxnSpMkLst>
            <pc:docMk/>
            <pc:sldMk cId="131249018" sldId="598"/>
            <ac:cxnSpMk id="106" creationId="{F355D197-AF50-24B9-57AF-CC2CE5AAAC61}"/>
          </ac:cxnSpMkLst>
        </pc:cxnChg>
        <pc:cxnChg chg="mod">
          <ac:chgData name="Wilkes, Becky" userId="9bbde20d-3fc9-4ac7-be80-50a254820eaf" providerId="ADAL" clId="{A8853D76-599A-4075-AB54-7E2CA15E734F}" dt="2022-11-16T19:52:52.577" v="3515" actId="164"/>
          <ac:cxnSpMkLst>
            <pc:docMk/>
            <pc:sldMk cId="131249018" sldId="598"/>
            <ac:cxnSpMk id="110" creationId="{89E42392-1F5D-5372-5F63-2B921B06A04C}"/>
          </ac:cxnSpMkLst>
        </pc:cxnChg>
      </pc:sldChg>
      <pc:sldChg chg="addSp modSp mod">
        <pc:chgData name="Wilkes, Becky" userId="9bbde20d-3fc9-4ac7-be80-50a254820eaf" providerId="ADAL" clId="{A8853D76-599A-4075-AB54-7E2CA15E734F}" dt="2022-11-16T19:54:57.794" v="3531" actId="962"/>
        <pc:sldMkLst>
          <pc:docMk/>
          <pc:sldMk cId="3031424899" sldId="599"/>
        </pc:sldMkLst>
        <pc:spChg chg="mod">
          <ac:chgData name="Wilkes, Becky" userId="9bbde20d-3fc9-4ac7-be80-50a254820eaf" providerId="ADAL" clId="{A8853D76-599A-4075-AB54-7E2CA15E734F}" dt="2022-11-16T19:54:38.723" v="3526" actId="164"/>
          <ac:spMkLst>
            <pc:docMk/>
            <pc:sldMk cId="3031424899" sldId="599"/>
            <ac:spMk id="18" creationId="{05AC4CE0-FE74-ACB2-05A4-EB6D3242433C}"/>
          </ac:spMkLst>
        </pc:spChg>
        <pc:spChg chg="mod">
          <ac:chgData name="Wilkes, Becky" userId="9bbde20d-3fc9-4ac7-be80-50a254820eaf" providerId="ADAL" clId="{A8853D76-599A-4075-AB54-7E2CA15E734F}" dt="2022-11-16T19:54:55.793" v="3529" actId="164"/>
          <ac:spMkLst>
            <pc:docMk/>
            <pc:sldMk cId="3031424899" sldId="599"/>
            <ac:spMk id="28" creationId="{CE4EBA86-EEAE-A3E3-10D7-4ED53781297B}"/>
          </ac:spMkLst>
        </pc:spChg>
        <pc:spChg chg="mod">
          <ac:chgData name="Wilkes, Becky" userId="9bbde20d-3fc9-4ac7-be80-50a254820eaf" providerId="ADAL" clId="{A8853D76-599A-4075-AB54-7E2CA15E734F}" dt="2022-11-16T19:54:55.793" v="3529" actId="164"/>
          <ac:spMkLst>
            <pc:docMk/>
            <pc:sldMk cId="3031424899" sldId="599"/>
            <ac:spMk id="40" creationId="{47F3B5D4-5D81-E85B-EE59-434CC2F3CBE6}"/>
          </ac:spMkLst>
        </pc:spChg>
        <pc:spChg chg="mod">
          <ac:chgData name="Wilkes, Becky" userId="9bbde20d-3fc9-4ac7-be80-50a254820eaf" providerId="ADAL" clId="{A8853D76-599A-4075-AB54-7E2CA15E734F}" dt="2022-11-16T19:54:55.793" v="3529" actId="164"/>
          <ac:spMkLst>
            <pc:docMk/>
            <pc:sldMk cId="3031424899" sldId="599"/>
            <ac:spMk id="41" creationId="{2DCEB28B-4A48-B304-3DBD-FFA079BA2DE3}"/>
          </ac:spMkLst>
        </pc:spChg>
        <pc:spChg chg="mod">
          <ac:chgData name="Wilkes, Becky" userId="9bbde20d-3fc9-4ac7-be80-50a254820eaf" providerId="ADAL" clId="{A8853D76-599A-4075-AB54-7E2CA15E734F}" dt="2022-11-16T19:54:55.793" v="3529" actId="164"/>
          <ac:spMkLst>
            <pc:docMk/>
            <pc:sldMk cId="3031424899" sldId="599"/>
            <ac:spMk id="42" creationId="{66F07A25-432D-F8DD-25C2-7982BE161F59}"/>
          </ac:spMkLst>
        </pc:spChg>
        <pc:spChg chg="mod">
          <ac:chgData name="Wilkes, Becky" userId="9bbde20d-3fc9-4ac7-be80-50a254820eaf" providerId="ADAL" clId="{A8853D76-599A-4075-AB54-7E2CA15E734F}" dt="2022-11-16T19:54:38.723" v="3526" actId="164"/>
          <ac:spMkLst>
            <pc:docMk/>
            <pc:sldMk cId="3031424899" sldId="599"/>
            <ac:spMk id="64" creationId="{16A443E5-D126-B6F0-D2EF-CB7AA13E0BB4}"/>
          </ac:spMkLst>
        </pc:spChg>
        <pc:spChg chg="mod">
          <ac:chgData name="Wilkes, Becky" userId="9bbde20d-3fc9-4ac7-be80-50a254820eaf" providerId="ADAL" clId="{A8853D76-599A-4075-AB54-7E2CA15E734F}" dt="2022-11-16T19:54:38.723" v="3526" actId="164"/>
          <ac:spMkLst>
            <pc:docMk/>
            <pc:sldMk cId="3031424899" sldId="599"/>
            <ac:spMk id="65" creationId="{CD6E665F-7677-B86A-FD4A-EEF6134E4981}"/>
          </ac:spMkLst>
        </pc:spChg>
        <pc:spChg chg="mod">
          <ac:chgData name="Wilkes, Becky" userId="9bbde20d-3fc9-4ac7-be80-50a254820eaf" providerId="ADAL" clId="{A8853D76-599A-4075-AB54-7E2CA15E734F}" dt="2022-11-16T19:54:38.723" v="3526" actId="164"/>
          <ac:spMkLst>
            <pc:docMk/>
            <pc:sldMk cId="3031424899" sldId="599"/>
            <ac:spMk id="67" creationId="{538F59C0-67DA-D3BA-E866-439C48F6D58C}"/>
          </ac:spMkLst>
        </pc:spChg>
        <pc:grpChg chg="add mod">
          <ac:chgData name="Wilkes, Becky" userId="9bbde20d-3fc9-4ac7-be80-50a254820eaf" providerId="ADAL" clId="{A8853D76-599A-4075-AB54-7E2CA15E734F}" dt="2022-11-16T19:54:40.966" v="3528" actId="962"/>
          <ac:grpSpMkLst>
            <pc:docMk/>
            <pc:sldMk cId="3031424899" sldId="599"/>
            <ac:grpSpMk id="4" creationId="{6FA12601-3300-CA7E-FF91-64F8D6B1811E}"/>
          </ac:grpSpMkLst>
        </pc:grpChg>
        <pc:grpChg chg="add mod">
          <ac:chgData name="Wilkes, Becky" userId="9bbde20d-3fc9-4ac7-be80-50a254820eaf" providerId="ADAL" clId="{A8853D76-599A-4075-AB54-7E2CA15E734F}" dt="2022-11-16T19:54:57.794" v="3531" actId="962"/>
          <ac:grpSpMkLst>
            <pc:docMk/>
            <pc:sldMk cId="3031424899" sldId="599"/>
            <ac:grpSpMk id="5" creationId="{473A4B4D-21A8-B3B5-A0C8-9B7F56845FEB}"/>
          </ac:grpSpMkLst>
        </pc:grpChg>
        <pc:cxnChg chg="mod">
          <ac:chgData name="Wilkes, Becky" userId="9bbde20d-3fc9-4ac7-be80-50a254820eaf" providerId="ADAL" clId="{A8853D76-599A-4075-AB54-7E2CA15E734F}" dt="2022-11-16T19:54:38.723" v="3526" actId="164"/>
          <ac:cxnSpMkLst>
            <pc:docMk/>
            <pc:sldMk cId="3031424899" sldId="599"/>
            <ac:cxnSpMk id="22" creationId="{E047FC0C-D460-1319-AF83-52951BCA71F7}"/>
          </ac:cxnSpMkLst>
        </pc:cxnChg>
        <pc:cxnChg chg="mod">
          <ac:chgData name="Wilkes, Becky" userId="9bbde20d-3fc9-4ac7-be80-50a254820eaf" providerId="ADAL" clId="{A8853D76-599A-4075-AB54-7E2CA15E734F}" dt="2022-11-16T19:54:55.793" v="3529" actId="164"/>
          <ac:cxnSpMkLst>
            <pc:docMk/>
            <pc:sldMk cId="3031424899" sldId="599"/>
            <ac:cxnSpMk id="24" creationId="{BE5BFA1C-0F16-C5BB-6C90-9830C9000C4E}"/>
          </ac:cxnSpMkLst>
        </pc:cxnChg>
        <pc:cxnChg chg="mod">
          <ac:chgData name="Wilkes, Becky" userId="9bbde20d-3fc9-4ac7-be80-50a254820eaf" providerId="ADAL" clId="{A8853D76-599A-4075-AB54-7E2CA15E734F}" dt="2022-11-16T19:54:38.723" v="3526" actId="164"/>
          <ac:cxnSpMkLst>
            <pc:docMk/>
            <pc:sldMk cId="3031424899" sldId="599"/>
            <ac:cxnSpMk id="27" creationId="{83B91FE0-C9EE-E725-47A4-8923D0C0A5B7}"/>
          </ac:cxnSpMkLst>
        </pc:cxnChg>
        <pc:cxnChg chg="mod">
          <ac:chgData name="Wilkes, Becky" userId="9bbde20d-3fc9-4ac7-be80-50a254820eaf" providerId="ADAL" clId="{A8853D76-599A-4075-AB54-7E2CA15E734F}" dt="2022-11-16T19:54:38.723" v="3526" actId="164"/>
          <ac:cxnSpMkLst>
            <pc:docMk/>
            <pc:sldMk cId="3031424899" sldId="599"/>
            <ac:cxnSpMk id="29" creationId="{0B90F228-601A-A5B6-4BB0-502F437E5E08}"/>
          </ac:cxnSpMkLst>
        </pc:cxnChg>
        <pc:cxnChg chg="mod">
          <ac:chgData name="Wilkes, Becky" userId="9bbde20d-3fc9-4ac7-be80-50a254820eaf" providerId="ADAL" clId="{A8853D76-599A-4075-AB54-7E2CA15E734F}" dt="2022-11-16T19:54:55.793" v="3529" actId="164"/>
          <ac:cxnSpMkLst>
            <pc:docMk/>
            <pc:sldMk cId="3031424899" sldId="599"/>
            <ac:cxnSpMk id="37" creationId="{B7981FA5-9901-6031-6852-E6FE21449AE6}"/>
          </ac:cxnSpMkLst>
        </pc:cxnChg>
        <pc:cxnChg chg="mod">
          <ac:chgData name="Wilkes, Becky" userId="9bbde20d-3fc9-4ac7-be80-50a254820eaf" providerId="ADAL" clId="{A8853D76-599A-4075-AB54-7E2CA15E734F}" dt="2022-11-16T19:54:55.793" v="3529" actId="164"/>
          <ac:cxnSpMkLst>
            <pc:docMk/>
            <pc:sldMk cId="3031424899" sldId="599"/>
            <ac:cxnSpMk id="39" creationId="{600BF47A-3B5E-49F1-1003-C7C178F584BD}"/>
          </ac:cxnSpMkLst>
        </pc:cxnChg>
      </pc:sldChg>
      <pc:sldChg chg="delCm">
        <pc:chgData name="Wilkes, Becky" userId="9bbde20d-3fc9-4ac7-be80-50a254820eaf" providerId="ADAL" clId="{A8853D76-599A-4075-AB54-7E2CA15E734F}" dt="2022-11-16T18:11:42.691" v="0"/>
        <pc:sldMkLst>
          <pc:docMk/>
          <pc:sldMk cId="2499524934" sldId="606"/>
        </pc:sldMkLst>
      </pc:sldChg>
      <pc:sldChg chg="modSp">
        <pc:chgData name="Wilkes, Becky" userId="9bbde20d-3fc9-4ac7-be80-50a254820eaf" providerId="ADAL" clId="{A8853D76-599A-4075-AB54-7E2CA15E734F}" dt="2022-11-16T18:31:38.055" v="690" actId="962"/>
        <pc:sldMkLst>
          <pc:docMk/>
          <pc:sldMk cId="1434727069" sldId="607"/>
        </pc:sldMkLst>
        <pc:graphicFrameChg chg="mod">
          <ac:chgData name="Wilkes, Becky" userId="9bbde20d-3fc9-4ac7-be80-50a254820eaf" providerId="ADAL" clId="{A8853D76-599A-4075-AB54-7E2CA15E734F}" dt="2022-11-16T18:31:38.055" v="690" actId="962"/>
          <ac:graphicFrameMkLst>
            <pc:docMk/>
            <pc:sldMk cId="1434727069" sldId="607"/>
            <ac:graphicFrameMk id="13" creationId="{E4963F76-48C6-631F-0B30-438D603924EC}"/>
          </ac:graphicFrameMkLst>
        </pc:graphicFrameChg>
      </pc:sldChg>
      <pc:sldChg chg="modSp">
        <pc:chgData name="Wilkes, Becky" userId="9bbde20d-3fc9-4ac7-be80-50a254820eaf" providerId="ADAL" clId="{A8853D76-599A-4075-AB54-7E2CA15E734F}" dt="2022-11-16T18:29:40.235" v="634" actId="962"/>
        <pc:sldMkLst>
          <pc:docMk/>
          <pc:sldMk cId="1198289832" sldId="608"/>
        </pc:sldMkLst>
        <pc:graphicFrameChg chg="mod">
          <ac:chgData name="Wilkes, Becky" userId="9bbde20d-3fc9-4ac7-be80-50a254820eaf" providerId="ADAL" clId="{A8853D76-599A-4075-AB54-7E2CA15E734F}" dt="2022-11-16T18:29:40.235" v="634" actId="962"/>
          <ac:graphicFrameMkLst>
            <pc:docMk/>
            <pc:sldMk cId="1198289832" sldId="608"/>
            <ac:graphicFrameMk id="7" creationId="{338F45E2-B80B-A308-E50E-8DA134596D87}"/>
          </ac:graphicFrameMkLst>
        </pc:graphicFrameChg>
      </pc:sldChg>
      <pc:sldChg chg="modSp">
        <pc:chgData name="Wilkes, Becky" userId="9bbde20d-3fc9-4ac7-be80-50a254820eaf" providerId="ADAL" clId="{A8853D76-599A-4075-AB54-7E2CA15E734F}" dt="2022-11-16T18:29:16.202" v="632" actId="962"/>
        <pc:sldMkLst>
          <pc:docMk/>
          <pc:sldMk cId="3513190248" sldId="609"/>
        </pc:sldMkLst>
        <pc:graphicFrameChg chg="mod">
          <ac:chgData name="Wilkes, Becky" userId="9bbde20d-3fc9-4ac7-be80-50a254820eaf" providerId="ADAL" clId="{A8853D76-599A-4075-AB54-7E2CA15E734F}" dt="2022-11-16T18:29:16.202" v="632" actId="962"/>
          <ac:graphicFrameMkLst>
            <pc:docMk/>
            <pc:sldMk cId="3513190248" sldId="609"/>
            <ac:graphicFrameMk id="5" creationId="{7679EB12-C1FF-D33A-A3A7-1D9462561268}"/>
          </ac:graphicFrameMkLst>
        </pc:graphicFrameChg>
      </pc:sldChg>
      <pc:sldChg chg="modSp">
        <pc:chgData name="Wilkes, Becky" userId="9bbde20d-3fc9-4ac7-be80-50a254820eaf" providerId="ADAL" clId="{A8853D76-599A-4075-AB54-7E2CA15E734F}" dt="2022-11-16T18:27:13.401" v="579" actId="962"/>
        <pc:sldMkLst>
          <pc:docMk/>
          <pc:sldMk cId="1349701061" sldId="611"/>
        </pc:sldMkLst>
        <pc:graphicFrameChg chg="mod">
          <ac:chgData name="Wilkes, Becky" userId="9bbde20d-3fc9-4ac7-be80-50a254820eaf" providerId="ADAL" clId="{A8853D76-599A-4075-AB54-7E2CA15E734F}" dt="2022-11-16T18:27:13.401" v="579" actId="962"/>
          <ac:graphicFrameMkLst>
            <pc:docMk/>
            <pc:sldMk cId="1349701061" sldId="611"/>
            <ac:graphicFrameMk id="10" creationId="{7EC79B9F-ED5C-FE1D-B788-D78ABF2C728C}"/>
          </ac:graphicFrameMkLst>
        </pc:graphicFrameChg>
      </pc:sldChg>
      <pc:sldChg chg="modSp">
        <pc:chgData name="Wilkes, Becky" userId="9bbde20d-3fc9-4ac7-be80-50a254820eaf" providerId="ADAL" clId="{A8853D76-599A-4075-AB54-7E2CA15E734F}" dt="2022-11-16T18:25:59.864" v="539"/>
        <pc:sldMkLst>
          <pc:docMk/>
          <pc:sldMk cId="2112849961" sldId="612"/>
        </pc:sldMkLst>
        <pc:graphicFrameChg chg="mod">
          <ac:chgData name="Wilkes, Becky" userId="9bbde20d-3fc9-4ac7-be80-50a254820eaf" providerId="ADAL" clId="{A8853D76-599A-4075-AB54-7E2CA15E734F}" dt="2022-11-16T18:25:59.864" v="539"/>
          <ac:graphicFrameMkLst>
            <pc:docMk/>
            <pc:sldMk cId="2112849961" sldId="612"/>
            <ac:graphicFrameMk id="7" creationId="{B65C26C3-CD2B-A45B-66D8-BF5C5C6864F1}"/>
          </ac:graphicFrameMkLst>
        </pc:graphicFrameChg>
      </pc:sldChg>
      <pc:sldChg chg="modSp">
        <pc:chgData name="Wilkes, Becky" userId="9bbde20d-3fc9-4ac7-be80-50a254820eaf" providerId="ADAL" clId="{A8853D76-599A-4075-AB54-7E2CA15E734F}" dt="2022-11-16T18:21:13.913" v="357" actId="962"/>
        <pc:sldMkLst>
          <pc:docMk/>
          <pc:sldMk cId="3354725307" sldId="613"/>
        </pc:sldMkLst>
        <pc:graphicFrameChg chg="mod">
          <ac:chgData name="Wilkes, Becky" userId="9bbde20d-3fc9-4ac7-be80-50a254820eaf" providerId="ADAL" clId="{A8853D76-599A-4075-AB54-7E2CA15E734F}" dt="2022-11-16T18:21:13.913" v="357" actId="962"/>
          <ac:graphicFrameMkLst>
            <pc:docMk/>
            <pc:sldMk cId="3354725307" sldId="613"/>
            <ac:graphicFrameMk id="2" creationId="{506C7693-0B87-F801-6AD2-E90068E4F369}"/>
          </ac:graphicFrameMkLst>
        </pc:graphicFrameChg>
      </pc:sldChg>
      <pc:sldChg chg="modSp">
        <pc:chgData name="Wilkes, Becky" userId="9bbde20d-3fc9-4ac7-be80-50a254820eaf" providerId="ADAL" clId="{A8853D76-599A-4075-AB54-7E2CA15E734F}" dt="2022-11-16T18:24:47.658" v="526" actId="962"/>
        <pc:sldMkLst>
          <pc:docMk/>
          <pc:sldMk cId="830274207" sldId="614"/>
        </pc:sldMkLst>
        <pc:graphicFrameChg chg="mod">
          <ac:chgData name="Wilkes, Becky" userId="9bbde20d-3fc9-4ac7-be80-50a254820eaf" providerId="ADAL" clId="{A8853D76-599A-4075-AB54-7E2CA15E734F}" dt="2022-11-16T18:24:47.658" v="526" actId="962"/>
          <ac:graphicFrameMkLst>
            <pc:docMk/>
            <pc:sldMk cId="830274207" sldId="614"/>
            <ac:graphicFrameMk id="17" creationId="{581F3A2A-6E80-DBCB-F0CE-129D7E7C0037}"/>
          </ac:graphicFrameMkLst>
        </pc:graphicFrameChg>
      </pc:sldChg>
      <pc:sldChg chg="modSp">
        <pc:chgData name="Wilkes, Becky" userId="9bbde20d-3fc9-4ac7-be80-50a254820eaf" providerId="ADAL" clId="{A8853D76-599A-4075-AB54-7E2CA15E734F}" dt="2022-11-16T18:23:56.748" v="507" actId="962"/>
        <pc:sldMkLst>
          <pc:docMk/>
          <pc:sldMk cId="4183916354" sldId="615"/>
        </pc:sldMkLst>
        <pc:graphicFrameChg chg="mod">
          <ac:chgData name="Wilkes, Becky" userId="9bbde20d-3fc9-4ac7-be80-50a254820eaf" providerId="ADAL" clId="{A8853D76-599A-4075-AB54-7E2CA15E734F}" dt="2022-11-16T18:23:56.748" v="507" actId="962"/>
          <ac:graphicFrameMkLst>
            <pc:docMk/>
            <pc:sldMk cId="4183916354" sldId="615"/>
            <ac:graphicFrameMk id="9" creationId="{9D0B49ED-A03B-5C8D-A3B7-FB167FFD403B}"/>
          </ac:graphicFrameMkLst>
        </pc:graphicFrameChg>
      </pc:sldChg>
      <pc:sldChg chg="modSp">
        <pc:chgData name="Wilkes, Becky" userId="9bbde20d-3fc9-4ac7-be80-50a254820eaf" providerId="ADAL" clId="{A8853D76-599A-4075-AB54-7E2CA15E734F}" dt="2022-11-16T18:22:56.859" v="437" actId="962"/>
        <pc:sldMkLst>
          <pc:docMk/>
          <pc:sldMk cId="1708532021" sldId="616"/>
        </pc:sldMkLst>
        <pc:graphicFrameChg chg="mod">
          <ac:chgData name="Wilkes, Becky" userId="9bbde20d-3fc9-4ac7-be80-50a254820eaf" providerId="ADAL" clId="{A8853D76-599A-4075-AB54-7E2CA15E734F}" dt="2022-11-16T18:22:56.859" v="437" actId="962"/>
          <ac:graphicFrameMkLst>
            <pc:docMk/>
            <pc:sldMk cId="1708532021" sldId="616"/>
            <ac:graphicFrameMk id="5" creationId="{6355A2EE-F73D-588C-5038-452C2887A3A5}"/>
          </ac:graphicFrameMkLst>
        </pc:graphicFrameChg>
      </pc:sldChg>
      <pc:sldChg chg="modSp">
        <pc:chgData name="Wilkes, Becky" userId="9bbde20d-3fc9-4ac7-be80-50a254820eaf" providerId="ADAL" clId="{A8853D76-599A-4075-AB54-7E2CA15E734F}" dt="2022-11-16T18:19:27.337" v="319" actId="962"/>
        <pc:sldMkLst>
          <pc:docMk/>
          <pc:sldMk cId="1528996941" sldId="618"/>
        </pc:sldMkLst>
        <pc:graphicFrameChg chg="mod">
          <ac:chgData name="Wilkes, Becky" userId="9bbde20d-3fc9-4ac7-be80-50a254820eaf" providerId="ADAL" clId="{A8853D76-599A-4075-AB54-7E2CA15E734F}" dt="2022-11-16T18:19:27.337" v="319" actId="962"/>
          <ac:graphicFrameMkLst>
            <pc:docMk/>
            <pc:sldMk cId="1528996941" sldId="618"/>
            <ac:graphicFrameMk id="5" creationId="{3859A360-77CD-F5F0-EAA0-16823BA6B7D9}"/>
          </ac:graphicFrameMkLst>
        </pc:graphicFrameChg>
      </pc:sldChg>
      <pc:sldChg chg="modSp">
        <pc:chgData name="Wilkes, Becky" userId="9bbde20d-3fc9-4ac7-be80-50a254820eaf" providerId="ADAL" clId="{A8853D76-599A-4075-AB54-7E2CA15E734F}" dt="2022-11-16T18:19:42.408" v="329" actId="962"/>
        <pc:sldMkLst>
          <pc:docMk/>
          <pc:sldMk cId="3237333283" sldId="619"/>
        </pc:sldMkLst>
        <pc:graphicFrameChg chg="mod">
          <ac:chgData name="Wilkes, Becky" userId="9bbde20d-3fc9-4ac7-be80-50a254820eaf" providerId="ADAL" clId="{A8853D76-599A-4075-AB54-7E2CA15E734F}" dt="2022-11-16T18:19:42.408" v="329" actId="962"/>
          <ac:graphicFrameMkLst>
            <pc:docMk/>
            <pc:sldMk cId="3237333283" sldId="619"/>
            <ac:graphicFrameMk id="13" creationId="{30C9C70B-0FA8-44FC-A491-83EECBE38994}"/>
          </ac:graphicFrameMkLst>
        </pc:graphicFrameChg>
      </pc:sldChg>
      <pc:sldChg chg="modSp mod">
        <pc:chgData name="Wilkes, Becky" userId="9bbde20d-3fc9-4ac7-be80-50a254820eaf" providerId="ADAL" clId="{A8853D76-599A-4075-AB54-7E2CA15E734F}" dt="2022-11-16T18:39:06.686" v="778" actId="962"/>
        <pc:sldMkLst>
          <pc:docMk/>
          <pc:sldMk cId="877098375" sldId="622"/>
        </pc:sldMkLst>
        <pc:picChg chg="mod">
          <ac:chgData name="Wilkes, Becky" userId="9bbde20d-3fc9-4ac7-be80-50a254820eaf" providerId="ADAL" clId="{A8853D76-599A-4075-AB54-7E2CA15E734F}" dt="2022-11-16T18:39:06.686" v="778" actId="962"/>
          <ac:picMkLst>
            <pc:docMk/>
            <pc:sldMk cId="877098375" sldId="622"/>
            <ac:picMk id="7" creationId="{5C761149-A9B1-55D4-3AFE-AAD4CD0902CE}"/>
          </ac:picMkLst>
        </pc:picChg>
      </pc:sldChg>
      <pc:sldChg chg="modSp mod">
        <pc:chgData name="Wilkes, Becky" userId="9bbde20d-3fc9-4ac7-be80-50a254820eaf" providerId="ADAL" clId="{A8853D76-599A-4075-AB54-7E2CA15E734F}" dt="2022-11-16T18:38:58.796" v="770" actId="962"/>
        <pc:sldMkLst>
          <pc:docMk/>
          <pc:sldMk cId="1487209822" sldId="623"/>
        </pc:sldMkLst>
        <pc:picChg chg="mod">
          <ac:chgData name="Wilkes, Becky" userId="9bbde20d-3fc9-4ac7-be80-50a254820eaf" providerId="ADAL" clId="{A8853D76-599A-4075-AB54-7E2CA15E734F}" dt="2022-11-16T18:38:58.796" v="770" actId="962"/>
          <ac:picMkLst>
            <pc:docMk/>
            <pc:sldMk cId="1487209822" sldId="623"/>
            <ac:picMk id="6" creationId="{47C4063A-ADCD-9D9D-E25F-F830BD62B24D}"/>
          </ac:picMkLst>
        </pc:picChg>
      </pc:sldChg>
      <pc:sldChg chg="modSp mod">
        <pc:chgData name="Wilkes, Becky" userId="9bbde20d-3fc9-4ac7-be80-50a254820eaf" providerId="ADAL" clId="{A8853D76-599A-4075-AB54-7E2CA15E734F}" dt="2022-11-16T18:39:27.006" v="784" actId="962"/>
        <pc:sldMkLst>
          <pc:docMk/>
          <pc:sldMk cId="2879176670" sldId="624"/>
        </pc:sldMkLst>
        <pc:picChg chg="mod">
          <ac:chgData name="Wilkes, Becky" userId="9bbde20d-3fc9-4ac7-be80-50a254820eaf" providerId="ADAL" clId="{A8853D76-599A-4075-AB54-7E2CA15E734F}" dt="2022-11-16T18:39:27.006" v="784" actId="962"/>
          <ac:picMkLst>
            <pc:docMk/>
            <pc:sldMk cId="2879176670" sldId="624"/>
            <ac:picMk id="7" creationId="{9078114B-5CA6-3F28-997A-360FE5D77904}"/>
          </ac:picMkLst>
        </pc:picChg>
      </pc:sldChg>
      <pc:sldChg chg="modSp mod">
        <pc:chgData name="Wilkes, Becky" userId="9bbde20d-3fc9-4ac7-be80-50a254820eaf" providerId="ADAL" clId="{A8853D76-599A-4075-AB54-7E2CA15E734F}" dt="2022-11-16T18:39:32.060" v="786" actId="962"/>
        <pc:sldMkLst>
          <pc:docMk/>
          <pc:sldMk cId="3075313890" sldId="625"/>
        </pc:sldMkLst>
        <pc:picChg chg="mod">
          <ac:chgData name="Wilkes, Becky" userId="9bbde20d-3fc9-4ac7-be80-50a254820eaf" providerId="ADAL" clId="{A8853D76-599A-4075-AB54-7E2CA15E734F}" dt="2022-11-16T18:39:32.060" v="786" actId="962"/>
          <ac:picMkLst>
            <pc:docMk/>
            <pc:sldMk cId="3075313890" sldId="625"/>
            <ac:picMk id="5" creationId="{9455A188-11EC-4CC7-9BD4-43671852B345}"/>
          </ac:picMkLst>
        </pc:picChg>
      </pc:sldChg>
      <pc:sldChg chg="modSp">
        <pc:chgData name="Wilkes, Becky" userId="9bbde20d-3fc9-4ac7-be80-50a254820eaf" providerId="ADAL" clId="{A8853D76-599A-4075-AB54-7E2CA15E734F}" dt="2022-11-16T19:58:07.393" v="3800" actId="962"/>
        <pc:sldMkLst>
          <pc:docMk/>
          <pc:sldMk cId="2890436847" sldId="634"/>
        </pc:sldMkLst>
        <pc:picChg chg="mod">
          <ac:chgData name="Wilkes, Becky" userId="9bbde20d-3fc9-4ac7-be80-50a254820eaf" providerId="ADAL" clId="{A8853D76-599A-4075-AB54-7E2CA15E734F}" dt="2022-11-16T19:58:07.393" v="3800" actId="962"/>
          <ac:picMkLst>
            <pc:docMk/>
            <pc:sldMk cId="2890436847" sldId="634"/>
            <ac:picMk id="5122" creationId="{483D6F9E-E511-45E8-4C20-271F4E24854A}"/>
          </ac:picMkLst>
        </pc:picChg>
      </pc:sldChg>
      <pc:sldChg chg="modSp mod">
        <pc:chgData name="Wilkes, Becky" userId="9bbde20d-3fc9-4ac7-be80-50a254820eaf" providerId="ADAL" clId="{A8853D76-599A-4075-AB54-7E2CA15E734F}" dt="2022-11-16T19:59:45.442" v="3830" actId="962"/>
        <pc:sldMkLst>
          <pc:docMk/>
          <pc:sldMk cId="1986210304" sldId="637"/>
        </pc:sldMkLst>
        <pc:spChg chg="mod">
          <ac:chgData name="Wilkes, Becky" userId="9bbde20d-3fc9-4ac7-be80-50a254820eaf" providerId="ADAL" clId="{A8853D76-599A-4075-AB54-7E2CA15E734F}" dt="2022-11-16T19:58:32.041" v="3804" actId="1076"/>
          <ac:spMkLst>
            <pc:docMk/>
            <pc:sldMk cId="1986210304" sldId="637"/>
            <ac:spMk id="18" creationId="{FD1025D9-61C8-BBC5-5CA0-9BEA4B30977C}"/>
          </ac:spMkLst>
        </pc:spChg>
        <pc:picChg chg="mod">
          <ac:chgData name="Wilkes, Becky" userId="9bbde20d-3fc9-4ac7-be80-50a254820eaf" providerId="ADAL" clId="{A8853D76-599A-4075-AB54-7E2CA15E734F}" dt="2022-11-16T19:59:45.442" v="3830" actId="962"/>
          <ac:picMkLst>
            <pc:docMk/>
            <pc:sldMk cId="1986210304" sldId="637"/>
            <ac:picMk id="7" creationId="{D2BA5AC4-2F45-4704-7753-7AA7939E0413}"/>
          </ac:picMkLst>
        </pc:picChg>
      </pc:sldChg>
      <pc:sldChg chg="modSp">
        <pc:chgData name="Wilkes, Becky" userId="9bbde20d-3fc9-4ac7-be80-50a254820eaf" providerId="ADAL" clId="{A8853D76-599A-4075-AB54-7E2CA15E734F}" dt="2022-11-16T19:59:33.631" v="3808" actId="962"/>
        <pc:sldMkLst>
          <pc:docMk/>
          <pc:sldMk cId="1842739559" sldId="638"/>
        </pc:sldMkLst>
        <pc:picChg chg="mod">
          <ac:chgData name="Wilkes, Becky" userId="9bbde20d-3fc9-4ac7-be80-50a254820eaf" providerId="ADAL" clId="{A8853D76-599A-4075-AB54-7E2CA15E734F}" dt="2022-11-16T19:59:33.631" v="3808" actId="962"/>
          <ac:picMkLst>
            <pc:docMk/>
            <pc:sldMk cId="1842739559" sldId="638"/>
            <ac:picMk id="15" creationId="{33F8B162-674B-99E9-022E-BAC14BBE9BA3}"/>
          </ac:picMkLst>
        </pc:picChg>
      </pc:sldChg>
      <pc:sldChg chg="addSp modSp mod">
        <pc:chgData name="Wilkes, Becky" userId="9bbde20d-3fc9-4ac7-be80-50a254820eaf" providerId="ADAL" clId="{A8853D76-599A-4075-AB54-7E2CA15E734F}" dt="2022-11-16T19:54:19.735" v="3525" actId="962"/>
        <pc:sldMkLst>
          <pc:docMk/>
          <pc:sldMk cId="3591010234" sldId="646"/>
        </pc:sldMkLst>
        <pc:spChg chg="mod">
          <ac:chgData name="Wilkes, Becky" userId="9bbde20d-3fc9-4ac7-be80-50a254820eaf" providerId="ADAL" clId="{A8853D76-599A-4075-AB54-7E2CA15E734F}" dt="2022-11-16T19:53:50.448" v="3521" actId="164"/>
          <ac:spMkLst>
            <pc:docMk/>
            <pc:sldMk cId="3591010234" sldId="646"/>
            <ac:spMk id="40" creationId="{47F3B5D4-5D81-E85B-EE59-434CC2F3CBE6}"/>
          </ac:spMkLst>
        </pc:spChg>
        <pc:spChg chg="mod">
          <ac:chgData name="Wilkes, Becky" userId="9bbde20d-3fc9-4ac7-be80-50a254820eaf" providerId="ADAL" clId="{A8853D76-599A-4075-AB54-7E2CA15E734F}" dt="2022-11-16T19:53:50.448" v="3521" actId="164"/>
          <ac:spMkLst>
            <pc:docMk/>
            <pc:sldMk cId="3591010234" sldId="646"/>
            <ac:spMk id="41" creationId="{2DCEB28B-4A48-B304-3DBD-FFA079BA2DE3}"/>
          </ac:spMkLst>
        </pc:spChg>
        <pc:spChg chg="mod">
          <ac:chgData name="Wilkes, Becky" userId="9bbde20d-3fc9-4ac7-be80-50a254820eaf" providerId="ADAL" clId="{A8853D76-599A-4075-AB54-7E2CA15E734F}" dt="2022-11-16T19:53:50.448" v="3521" actId="164"/>
          <ac:spMkLst>
            <pc:docMk/>
            <pc:sldMk cId="3591010234" sldId="646"/>
            <ac:spMk id="42" creationId="{66F07A25-432D-F8DD-25C2-7982BE161F59}"/>
          </ac:spMkLst>
        </pc:spChg>
        <pc:spChg chg="mod">
          <ac:chgData name="Wilkes, Becky" userId="9bbde20d-3fc9-4ac7-be80-50a254820eaf" providerId="ADAL" clId="{A8853D76-599A-4075-AB54-7E2CA15E734F}" dt="2022-11-16T19:53:45.017" v="3520" actId="164"/>
          <ac:spMkLst>
            <pc:docMk/>
            <pc:sldMk cId="3591010234" sldId="646"/>
            <ac:spMk id="64" creationId="{16A443E5-D126-B6F0-D2EF-CB7AA13E0BB4}"/>
          </ac:spMkLst>
        </pc:spChg>
        <pc:spChg chg="mod">
          <ac:chgData name="Wilkes, Becky" userId="9bbde20d-3fc9-4ac7-be80-50a254820eaf" providerId="ADAL" clId="{A8853D76-599A-4075-AB54-7E2CA15E734F}" dt="2022-11-16T19:53:45.017" v="3520" actId="164"/>
          <ac:spMkLst>
            <pc:docMk/>
            <pc:sldMk cId="3591010234" sldId="646"/>
            <ac:spMk id="65" creationId="{CD6E665F-7677-B86A-FD4A-EEF6134E4981}"/>
          </ac:spMkLst>
        </pc:spChg>
        <pc:spChg chg="mod">
          <ac:chgData name="Wilkes, Becky" userId="9bbde20d-3fc9-4ac7-be80-50a254820eaf" providerId="ADAL" clId="{A8853D76-599A-4075-AB54-7E2CA15E734F}" dt="2022-11-16T19:53:45.017" v="3520" actId="164"/>
          <ac:spMkLst>
            <pc:docMk/>
            <pc:sldMk cId="3591010234" sldId="646"/>
            <ac:spMk id="67" creationId="{538F59C0-67DA-D3BA-E866-439C48F6D58C}"/>
          </ac:spMkLst>
        </pc:spChg>
        <pc:grpChg chg="add mod">
          <ac:chgData name="Wilkes, Becky" userId="9bbde20d-3fc9-4ac7-be80-50a254820eaf" providerId="ADAL" clId="{A8853D76-599A-4075-AB54-7E2CA15E734F}" dt="2022-11-16T19:54:07.066" v="3523" actId="962"/>
          <ac:grpSpMkLst>
            <pc:docMk/>
            <pc:sldMk cId="3591010234" sldId="646"/>
            <ac:grpSpMk id="4" creationId="{66C0D99B-FA00-8439-2ED4-F186912C852D}"/>
          </ac:grpSpMkLst>
        </pc:grpChg>
        <pc:grpChg chg="add mod">
          <ac:chgData name="Wilkes, Becky" userId="9bbde20d-3fc9-4ac7-be80-50a254820eaf" providerId="ADAL" clId="{A8853D76-599A-4075-AB54-7E2CA15E734F}" dt="2022-11-16T19:54:19.735" v="3525" actId="962"/>
          <ac:grpSpMkLst>
            <pc:docMk/>
            <pc:sldMk cId="3591010234" sldId="646"/>
            <ac:grpSpMk id="5" creationId="{2FDDF07E-E049-FCE9-08C5-D6F405D22F8C}"/>
          </ac:grpSpMkLst>
        </pc:grpChg>
        <pc:cxnChg chg="mod">
          <ac:chgData name="Wilkes, Becky" userId="9bbde20d-3fc9-4ac7-be80-50a254820eaf" providerId="ADAL" clId="{A8853D76-599A-4075-AB54-7E2CA15E734F}" dt="2022-11-16T19:53:45.017" v="3520" actId="164"/>
          <ac:cxnSpMkLst>
            <pc:docMk/>
            <pc:sldMk cId="3591010234" sldId="646"/>
            <ac:cxnSpMk id="31" creationId="{11E87996-DE88-FCD4-5C3B-1FF979C30122}"/>
          </ac:cxnSpMkLst>
        </pc:cxnChg>
        <pc:cxnChg chg="mod">
          <ac:chgData name="Wilkes, Becky" userId="9bbde20d-3fc9-4ac7-be80-50a254820eaf" providerId="ADAL" clId="{A8853D76-599A-4075-AB54-7E2CA15E734F}" dt="2022-11-16T19:53:45.017" v="3520" actId="164"/>
          <ac:cxnSpMkLst>
            <pc:docMk/>
            <pc:sldMk cId="3591010234" sldId="646"/>
            <ac:cxnSpMk id="38" creationId="{7A18C42E-389D-66EE-2257-49B5429097E6}"/>
          </ac:cxnSpMkLst>
        </pc:cxnChg>
        <pc:cxnChg chg="mod">
          <ac:chgData name="Wilkes, Becky" userId="9bbde20d-3fc9-4ac7-be80-50a254820eaf" providerId="ADAL" clId="{A8853D76-599A-4075-AB54-7E2CA15E734F}" dt="2022-11-16T19:53:50.448" v="3521" actId="164"/>
          <ac:cxnSpMkLst>
            <pc:docMk/>
            <pc:sldMk cId="3591010234" sldId="646"/>
            <ac:cxnSpMk id="45" creationId="{0F151A1C-6EE8-3196-5338-B44ECCEE220F}"/>
          </ac:cxnSpMkLst>
        </pc:cxnChg>
        <pc:cxnChg chg="mod">
          <ac:chgData name="Wilkes, Becky" userId="9bbde20d-3fc9-4ac7-be80-50a254820eaf" providerId="ADAL" clId="{A8853D76-599A-4075-AB54-7E2CA15E734F}" dt="2022-11-16T19:53:50.448" v="3521" actId="164"/>
          <ac:cxnSpMkLst>
            <pc:docMk/>
            <pc:sldMk cId="3591010234" sldId="646"/>
            <ac:cxnSpMk id="48" creationId="{C48A8A32-A738-270E-4B01-B9DA5C0EB26A}"/>
          </ac:cxnSpMkLst>
        </pc:cxnChg>
        <pc:cxnChg chg="mod">
          <ac:chgData name="Wilkes, Becky" userId="9bbde20d-3fc9-4ac7-be80-50a254820eaf" providerId="ADAL" clId="{A8853D76-599A-4075-AB54-7E2CA15E734F}" dt="2022-11-16T19:53:45.017" v="3520" actId="164"/>
          <ac:cxnSpMkLst>
            <pc:docMk/>
            <pc:sldMk cId="3591010234" sldId="646"/>
            <ac:cxnSpMk id="54" creationId="{8749C87C-1E4D-2F80-A454-E420E3A50D12}"/>
          </ac:cxnSpMkLst>
        </pc:cxnChg>
        <pc:cxnChg chg="mod">
          <ac:chgData name="Wilkes, Becky" userId="9bbde20d-3fc9-4ac7-be80-50a254820eaf" providerId="ADAL" clId="{A8853D76-599A-4075-AB54-7E2CA15E734F}" dt="2022-11-16T19:53:50.448" v="3521" actId="164"/>
          <ac:cxnSpMkLst>
            <pc:docMk/>
            <pc:sldMk cId="3591010234" sldId="646"/>
            <ac:cxnSpMk id="56" creationId="{E8B17B8B-3C91-CC57-CF4F-184FD3B3B9B7}"/>
          </ac:cxnSpMkLst>
        </pc:cxnChg>
      </pc:sldChg>
    </pc:docChg>
  </pc:docChgLst>
  <pc:docChgLst>
    <pc:chgData name="Ammons, Denise" userId="61c7dcbd-e9a4-4215-b4a8-e086cbae6994" providerId="ADAL" clId="{079B9DB2-63E6-4B12-88D1-A98F33B0EA9B}"/>
    <pc:docChg chg="undo redo custSel addSld delSld modSld">
      <pc:chgData name="Ammons, Denise" userId="61c7dcbd-e9a4-4215-b4a8-e086cbae6994" providerId="ADAL" clId="{079B9DB2-63E6-4B12-88D1-A98F33B0EA9B}" dt="2022-11-14T02:36:54.636" v="767" actId="478"/>
      <pc:docMkLst>
        <pc:docMk/>
      </pc:docMkLst>
      <pc:sldChg chg="addSp delSp modSp mod modClrScheme chgLayout">
        <pc:chgData name="Ammons, Denise" userId="61c7dcbd-e9a4-4215-b4a8-e086cbae6994" providerId="ADAL" clId="{079B9DB2-63E6-4B12-88D1-A98F33B0EA9B}" dt="2022-11-14T01:25:27.155" v="746" actId="33553"/>
        <pc:sldMkLst>
          <pc:docMk/>
          <pc:sldMk cId="3153951408" sldId="262"/>
        </pc:sldMkLst>
        <pc:spChg chg="add del mod">
          <ac:chgData name="Ammons, Denise" userId="61c7dcbd-e9a4-4215-b4a8-e086cbae6994" providerId="ADAL" clId="{079B9DB2-63E6-4B12-88D1-A98F33B0EA9B}" dt="2022-11-14T01:01:47.028" v="352" actId="478"/>
          <ac:spMkLst>
            <pc:docMk/>
            <pc:sldMk cId="3153951408" sldId="262"/>
            <ac:spMk id="2" creationId="{B7664DA5-0DC1-2078-BBF0-26A1C0B6BD68}"/>
          </ac:spMkLst>
        </pc:spChg>
        <pc:spChg chg="add mod">
          <ac:chgData name="Ammons, Denise" userId="61c7dcbd-e9a4-4215-b4a8-e086cbae6994" providerId="ADAL" clId="{079B9DB2-63E6-4B12-88D1-A98F33B0EA9B}" dt="2022-11-14T01:25:27.155" v="746" actId="33553"/>
          <ac:spMkLst>
            <pc:docMk/>
            <pc:sldMk cId="3153951408" sldId="262"/>
            <ac:spMk id="3" creationId="{1B5195CB-FE63-5FAC-E347-F0E460941D10}"/>
          </ac:spMkLst>
        </pc:spChg>
      </pc:sldChg>
      <pc:sldChg chg="modSp mod">
        <pc:chgData name="Ammons, Denise" userId="61c7dcbd-e9a4-4215-b4a8-e086cbae6994" providerId="ADAL" clId="{079B9DB2-63E6-4B12-88D1-A98F33B0EA9B}" dt="2022-11-14T01:27:14.353" v="750" actId="962"/>
        <pc:sldMkLst>
          <pc:docMk/>
          <pc:sldMk cId="1945058262" sldId="388"/>
        </pc:sldMkLst>
        <pc:spChg chg="mod">
          <ac:chgData name="Ammons, Denise" userId="61c7dcbd-e9a4-4215-b4a8-e086cbae6994" providerId="ADAL" clId="{079B9DB2-63E6-4B12-88D1-A98F33B0EA9B}" dt="2022-11-14T01:23:52.213" v="699" actId="33553"/>
          <ac:spMkLst>
            <pc:docMk/>
            <pc:sldMk cId="1945058262" sldId="388"/>
            <ac:spMk id="3" creationId="{1A2436BE-6BE9-67EE-2391-FEDEF2F55DAA}"/>
          </ac:spMkLst>
        </pc:spChg>
        <pc:spChg chg="mod">
          <ac:chgData name="Ammons, Denise" userId="61c7dcbd-e9a4-4215-b4a8-e086cbae6994" providerId="ADAL" clId="{079B9DB2-63E6-4B12-88D1-A98F33B0EA9B}" dt="2022-11-14T00:59:46.298" v="308" actId="962"/>
          <ac:spMkLst>
            <pc:docMk/>
            <pc:sldMk cId="1945058262" sldId="388"/>
            <ac:spMk id="4" creationId="{8987C749-DE6B-181C-0BCB-A7A316F45C46}"/>
          </ac:spMkLst>
        </pc:spChg>
        <pc:spChg chg="mod">
          <ac:chgData name="Ammons, Denise" userId="61c7dcbd-e9a4-4215-b4a8-e086cbae6994" providerId="ADAL" clId="{079B9DB2-63E6-4B12-88D1-A98F33B0EA9B}" dt="2022-11-14T00:59:46.911" v="309" actId="962"/>
          <ac:spMkLst>
            <pc:docMk/>
            <pc:sldMk cId="1945058262" sldId="388"/>
            <ac:spMk id="6" creationId="{DE383B67-927F-011D-AFD0-9FC93ED9C340}"/>
          </ac:spMkLst>
        </pc:spChg>
        <pc:spChg chg="mod">
          <ac:chgData name="Ammons, Denise" userId="61c7dcbd-e9a4-4215-b4a8-e086cbae6994" providerId="ADAL" clId="{079B9DB2-63E6-4B12-88D1-A98F33B0EA9B}" dt="2022-11-14T00:59:47.240" v="310" actId="962"/>
          <ac:spMkLst>
            <pc:docMk/>
            <pc:sldMk cId="1945058262" sldId="388"/>
            <ac:spMk id="8" creationId="{4E0B4497-EE89-8980-A604-8A9913777398}"/>
          </ac:spMkLst>
        </pc:spChg>
        <pc:spChg chg="mod">
          <ac:chgData name="Ammons, Denise" userId="61c7dcbd-e9a4-4215-b4a8-e086cbae6994" providerId="ADAL" clId="{079B9DB2-63E6-4B12-88D1-A98F33B0EA9B}" dt="2022-11-14T00:59:49.389" v="312" actId="962"/>
          <ac:spMkLst>
            <pc:docMk/>
            <pc:sldMk cId="1945058262" sldId="388"/>
            <ac:spMk id="14" creationId="{386DD71A-04B7-4DB6-640E-4870D1381602}"/>
          </ac:spMkLst>
        </pc:spChg>
        <pc:spChg chg="mod">
          <ac:chgData name="Ammons, Denise" userId="61c7dcbd-e9a4-4215-b4a8-e086cbae6994" providerId="ADAL" clId="{079B9DB2-63E6-4B12-88D1-A98F33B0EA9B}" dt="2022-11-14T00:59:48.468" v="311" actId="962"/>
          <ac:spMkLst>
            <pc:docMk/>
            <pc:sldMk cId="1945058262" sldId="388"/>
            <ac:spMk id="16" creationId="{EE2F9BA8-C804-3C75-FAA1-04D94307A3F2}"/>
          </ac:spMkLst>
        </pc:spChg>
        <pc:spChg chg="mod">
          <ac:chgData name="Ammons, Denise" userId="61c7dcbd-e9a4-4215-b4a8-e086cbae6994" providerId="ADAL" clId="{079B9DB2-63E6-4B12-88D1-A98F33B0EA9B}" dt="2022-11-14T01:21:38.248" v="635" actId="962"/>
          <ac:spMkLst>
            <pc:docMk/>
            <pc:sldMk cId="1945058262" sldId="388"/>
            <ac:spMk id="18" creationId="{1124AF59-5D7A-1CD7-E2F8-F544FF10D8DA}"/>
          </ac:spMkLst>
        </pc:spChg>
        <pc:spChg chg="mod">
          <ac:chgData name="Ammons, Denise" userId="61c7dcbd-e9a4-4215-b4a8-e086cbae6994" providerId="ADAL" clId="{079B9DB2-63E6-4B12-88D1-A98F33B0EA9B}" dt="2022-11-14T00:59:50.669" v="313" actId="962"/>
          <ac:spMkLst>
            <pc:docMk/>
            <pc:sldMk cId="1945058262" sldId="388"/>
            <ac:spMk id="20" creationId="{5DC86F2C-9C81-5851-2CDC-52A54DA10019}"/>
          </ac:spMkLst>
        </pc:spChg>
        <pc:spChg chg="mod">
          <ac:chgData name="Ammons, Denise" userId="61c7dcbd-e9a4-4215-b4a8-e086cbae6994" providerId="ADAL" clId="{079B9DB2-63E6-4B12-88D1-A98F33B0EA9B}" dt="2022-11-14T00:59:51.095" v="314" actId="962"/>
          <ac:spMkLst>
            <pc:docMk/>
            <pc:sldMk cId="1945058262" sldId="388"/>
            <ac:spMk id="22" creationId="{02424CE8-1FD4-BB36-9934-A926C38DEE6B}"/>
          </ac:spMkLst>
        </pc:spChg>
        <pc:spChg chg="mod">
          <ac:chgData name="Ammons, Denise" userId="61c7dcbd-e9a4-4215-b4a8-e086cbae6994" providerId="ADAL" clId="{079B9DB2-63E6-4B12-88D1-A98F33B0EA9B}" dt="2022-11-14T00:59:52.718" v="316" actId="962"/>
          <ac:spMkLst>
            <pc:docMk/>
            <pc:sldMk cId="1945058262" sldId="388"/>
            <ac:spMk id="24" creationId="{579554AC-0235-9F48-6EC7-09048AE85C40}"/>
          </ac:spMkLst>
        </pc:spChg>
        <pc:spChg chg="mod">
          <ac:chgData name="Ammons, Denise" userId="61c7dcbd-e9a4-4215-b4a8-e086cbae6994" providerId="ADAL" clId="{079B9DB2-63E6-4B12-88D1-A98F33B0EA9B}" dt="2022-11-14T00:59:52.010" v="315" actId="962"/>
          <ac:spMkLst>
            <pc:docMk/>
            <pc:sldMk cId="1945058262" sldId="388"/>
            <ac:spMk id="26" creationId="{14799960-3176-C25E-5219-A71BE2561179}"/>
          </ac:spMkLst>
        </pc:spChg>
        <pc:spChg chg="mod ord">
          <ac:chgData name="Ammons, Denise" userId="61c7dcbd-e9a4-4215-b4a8-e086cbae6994" providerId="ADAL" clId="{079B9DB2-63E6-4B12-88D1-A98F33B0EA9B}" dt="2022-11-14T00:59:56.924" v="319" actId="962"/>
          <ac:spMkLst>
            <pc:docMk/>
            <pc:sldMk cId="1945058262" sldId="388"/>
            <ac:spMk id="28" creationId="{3AAB8971-DC27-B4EA-74E8-44715E5AB0F6}"/>
          </ac:spMkLst>
        </pc:spChg>
        <pc:spChg chg="mod">
          <ac:chgData name="Ammons, Denise" userId="61c7dcbd-e9a4-4215-b4a8-e086cbae6994" providerId="ADAL" clId="{079B9DB2-63E6-4B12-88D1-A98F33B0EA9B}" dt="2022-11-14T00:59:54.475" v="318" actId="962"/>
          <ac:spMkLst>
            <pc:docMk/>
            <pc:sldMk cId="1945058262" sldId="388"/>
            <ac:spMk id="30" creationId="{914B57EB-1A02-6B5D-390B-07F51853B95D}"/>
          </ac:spMkLst>
        </pc:spChg>
        <pc:spChg chg="mod">
          <ac:chgData name="Ammons, Denise" userId="61c7dcbd-e9a4-4215-b4a8-e086cbae6994" providerId="ADAL" clId="{079B9DB2-63E6-4B12-88D1-A98F33B0EA9B}" dt="2022-11-14T00:59:57.504" v="320" actId="962"/>
          <ac:spMkLst>
            <pc:docMk/>
            <pc:sldMk cId="1945058262" sldId="388"/>
            <ac:spMk id="32" creationId="{0F5EE940-C91E-646F-6002-F46ABA14F561}"/>
          </ac:spMkLst>
        </pc:spChg>
        <pc:spChg chg="mod">
          <ac:chgData name="Ammons, Denise" userId="61c7dcbd-e9a4-4215-b4a8-e086cbae6994" providerId="ADAL" clId="{079B9DB2-63E6-4B12-88D1-A98F33B0EA9B}" dt="2022-11-14T00:59:59.555" v="321" actId="962"/>
          <ac:spMkLst>
            <pc:docMk/>
            <pc:sldMk cId="1945058262" sldId="388"/>
            <ac:spMk id="34" creationId="{D697B992-094A-F5C4-0CCA-3D5482FA4B41}"/>
          </ac:spMkLst>
        </pc:spChg>
        <pc:graphicFrameChg chg="mod">
          <ac:chgData name="Ammons, Denise" userId="61c7dcbd-e9a4-4215-b4a8-e086cbae6994" providerId="ADAL" clId="{079B9DB2-63E6-4B12-88D1-A98F33B0EA9B}" dt="2022-11-14T01:27:14.353" v="750" actId="962"/>
          <ac:graphicFrameMkLst>
            <pc:docMk/>
            <pc:sldMk cId="1945058262" sldId="388"/>
            <ac:graphicFrameMk id="11" creationId="{898D98FE-D70D-A2FD-E213-5AE3F34315FA}"/>
          </ac:graphicFrameMkLst>
        </pc:graphicFrameChg>
        <pc:picChg chg="mod">
          <ac:chgData name="Ammons, Denise" userId="61c7dcbd-e9a4-4215-b4a8-e086cbae6994" providerId="ADAL" clId="{079B9DB2-63E6-4B12-88D1-A98F33B0EA9B}" dt="2022-11-14T00:59:43.492" v="307" actId="962"/>
          <ac:picMkLst>
            <pc:docMk/>
            <pc:sldMk cId="1945058262" sldId="388"/>
            <ac:picMk id="12" creationId="{409C0C0D-8579-BD38-24E5-16D7618E6D42}"/>
          </ac:picMkLst>
        </pc:picChg>
      </pc:sldChg>
      <pc:sldChg chg="modSp mod">
        <pc:chgData name="Ammons, Denise" userId="61c7dcbd-e9a4-4215-b4a8-e086cbae6994" providerId="ADAL" clId="{079B9DB2-63E6-4B12-88D1-A98F33B0EA9B}" dt="2022-11-14T01:23:53.366" v="700" actId="33553"/>
        <pc:sldMkLst>
          <pc:docMk/>
          <pc:sldMk cId="2354166500" sldId="389"/>
        </pc:sldMkLst>
        <pc:spChg chg="mod">
          <ac:chgData name="Ammons, Denise" userId="61c7dcbd-e9a4-4215-b4a8-e086cbae6994" providerId="ADAL" clId="{079B9DB2-63E6-4B12-88D1-A98F33B0EA9B}" dt="2022-11-14T01:23:53.366" v="700" actId="33553"/>
          <ac:spMkLst>
            <pc:docMk/>
            <pc:sldMk cId="2354166500" sldId="389"/>
            <ac:spMk id="3" creationId="{1A2436BE-6BE9-67EE-2391-FEDEF2F55DAA}"/>
          </ac:spMkLst>
        </pc:spChg>
        <pc:spChg chg="mod">
          <ac:chgData name="Ammons, Denise" userId="61c7dcbd-e9a4-4215-b4a8-e086cbae6994" providerId="ADAL" clId="{079B9DB2-63E6-4B12-88D1-A98F33B0EA9B}" dt="2022-11-14T01:00:06.622" v="322" actId="962"/>
          <ac:spMkLst>
            <pc:docMk/>
            <pc:sldMk cId="2354166500" sldId="389"/>
            <ac:spMk id="4" creationId="{4AC29D1E-37E0-B603-9D35-55B812FCC4C8}"/>
          </ac:spMkLst>
        </pc:spChg>
        <pc:spChg chg="mod">
          <ac:chgData name="Ammons, Denise" userId="61c7dcbd-e9a4-4215-b4a8-e086cbae6994" providerId="ADAL" clId="{079B9DB2-63E6-4B12-88D1-A98F33B0EA9B}" dt="2022-11-14T01:00:07.143" v="323" actId="962"/>
          <ac:spMkLst>
            <pc:docMk/>
            <pc:sldMk cId="2354166500" sldId="389"/>
            <ac:spMk id="7" creationId="{6B15DF88-4B25-8F9D-ED03-9BAE21E9B88D}"/>
          </ac:spMkLst>
        </pc:spChg>
        <pc:spChg chg="mod">
          <ac:chgData name="Ammons, Denise" userId="61c7dcbd-e9a4-4215-b4a8-e086cbae6994" providerId="ADAL" clId="{079B9DB2-63E6-4B12-88D1-A98F33B0EA9B}" dt="2022-11-14T01:00:07.520" v="324" actId="962"/>
          <ac:spMkLst>
            <pc:docMk/>
            <pc:sldMk cId="2354166500" sldId="389"/>
            <ac:spMk id="11" creationId="{53B0ACF1-8DA7-599E-2E9B-F9B38BD4C08A}"/>
          </ac:spMkLst>
        </pc:spChg>
        <pc:spChg chg="mod">
          <ac:chgData name="Ammons, Denise" userId="61c7dcbd-e9a4-4215-b4a8-e086cbae6994" providerId="ADAL" clId="{079B9DB2-63E6-4B12-88D1-A98F33B0EA9B}" dt="2022-11-14T01:00:08.118" v="325" actId="962"/>
          <ac:spMkLst>
            <pc:docMk/>
            <pc:sldMk cId="2354166500" sldId="389"/>
            <ac:spMk id="13" creationId="{6AFCC314-71DD-E881-31C5-C3F413EC2524}"/>
          </ac:spMkLst>
        </pc:spChg>
        <pc:spChg chg="mod">
          <ac:chgData name="Ammons, Denise" userId="61c7dcbd-e9a4-4215-b4a8-e086cbae6994" providerId="ADAL" clId="{079B9DB2-63E6-4B12-88D1-A98F33B0EA9B}" dt="2022-11-14T01:00:09.332" v="326" actId="962"/>
          <ac:spMkLst>
            <pc:docMk/>
            <pc:sldMk cId="2354166500" sldId="389"/>
            <ac:spMk id="16" creationId="{D6112D72-FFB8-163F-6BAE-DC6DAC069EC1}"/>
          </ac:spMkLst>
        </pc:spChg>
        <pc:spChg chg="mod">
          <ac:chgData name="Ammons, Denise" userId="61c7dcbd-e9a4-4215-b4a8-e086cbae6994" providerId="ADAL" clId="{079B9DB2-63E6-4B12-88D1-A98F33B0EA9B}" dt="2022-11-14T01:00:11.100" v="328" actId="962"/>
          <ac:spMkLst>
            <pc:docMk/>
            <pc:sldMk cId="2354166500" sldId="389"/>
            <ac:spMk id="18" creationId="{A7F605B6-233E-52F5-F37D-50B6D75556AF}"/>
          </ac:spMkLst>
        </pc:spChg>
        <pc:spChg chg="mod">
          <ac:chgData name="Ammons, Denise" userId="61c7dcbd-e9a4-4215-b4a8-e086cbae6994" providerId="ADAL" clId="{079B9DB2-63E6-4B12-88D1-A98F33B0EA9B}" dt="2022-11-14T01:00:10.739" v="327" actId="962"/>
          <ac:spMkLst>
            <pc:docMk/>
            <pc:sldMk cId="2354166500" sldId="389"/>
            <ac:spMk id="20" creationId="{A40069D2-8705-196E-D989-7759069EC270}"/>
          </ac:spMkLst>
        </pc:spChg>
        <pc:spChg chg="mod">
          <ac:chgData name="Ammons, Denise" userId="61c7dcbd-e9a4-4215-b4a8-e086cbae6994" providerId="ADAL" clId="{079B9DB2-63E6-4B12-88D1-A98F33B0EA9B}" dt="2022-11-14T01:00:11.587" v="329" actId="962"/>
          <ac:spMkLst>
            <pc:docMk/>
            <pc:sldMk cId="2354166500" sldId="389"/>
            <ac:spMk id="22" creationId="{90D830E0-1382-CEE2-F9D1-46009A49176E}"/>
          </ac:spMkLst>
        </pc:spChg>
        <pc:spChg chg="mod">
          <ac:chgData name="Ammons, Denise" userId="61c7dcbd-e9a4-4215-b4a8-e086cbae6994" providerId="ADAL" clId="{079B9DB2-63E6-4B12-88D1-A98F33B0EA9B}" dt="2022-11-14T01:00:12.465" v="330" actId="962"/>
          <ac:spMkLst>
            <pc:docMk/>
            <pc:sldMk cId="2354166500" sldId="389"/>
            <ac:spMk id="24" creationId="{3CD3DC70-F66E-AF73-8644-3E02E55A363D}"/>
          </ac:spMkLst>
        </pc:spChg>
        <pc:spChg chg="mod">
          <ac:chgData name="Ammons, Denise" userId="61c7dcbd-e9a4-4215-b4a8-e086cbae6994" providerId="ADAL" clId="{079B9DB2-63E6-4B12-88D1-A98F33B0EA9B}" dt="2022-11-14T01:00:13.048" v="331" actId="962"/>
          <ac:spMkLst>
            <pc:docMk/>
            <pc:sldMk cId="2354166500" sldId="389"/>
            <ac:spMk id="26" creationId="{5FBA1D63-9E3E-8C1D-3FBF-DDAE0486F3BD}"/>
          </ac:spMkLst>
        </pc:spChg>
        <pc:graphicFrameChg chg="mod">
          <ac:chgData name="Ammons, Denise" userId="61c7dcbd-e9a4-4215-b4a8-e086cbae6994" providerId="ADAL" clId="{079B9DB2-63E6-4B12-88D1-A98F33B0EA9B}" dt="2022-11-14T01:00:15.848" v="332" actId="962"/>
          <ac:graphicFrameMkLst>
            <pc:docMk/>
            <pc:sldMk cId="2354166500" sldId="389"/>
            <ac:graphicFrameMk id="9" creationId="{86092606-7C1D-0DF4-6792-73A74FAF1B1C}"/>
          </ac:graphicFrameMkLst>
        </pc:graphicFrameChg>
        <pc:picChg chg="mod ord">
          <ac:chgData name="Ammons, Denise" userId="61c7dcbd-e9a4-4215-b4a8-e086cbae6994" providerId="ADAL" clId="{079B9DB2-63E6-4B12-88D1-A98F33B0EA9B}" dt="2022-11-14T01:00:28.223" v="337" actId="13244"/>
          <ac:picMkLst>
            <pc:docMk/>
            <pc:sldMk cId="2354166500" sldId="389"/>
            <ac:picMk id="5" creationId="{35981C6A-E451-484B-CDD9-20B234471AB0}"/>
          </ac:picMkLst>
        </pc:picChg>
      </pc:sldChg>
      <pc:sldChg chg="modSp mod">
        <pc:chgData name="Ammons, Denise" userId="61c7dcbd-e9a4-4215-b4a8-e086cbae6994" providerId="ADAL" clId="{079B9DB2-63E6-4B12-88D1-A98F33B0EA9B}" dt="2022-11-14T01:24:23.597" v="713" actId="33553"/>
        <pc:sldMkLst>
          <pc:docMk/>
          <pc:sldMk cId="2581756842" sldId="458"/>
        </pc:sldMkLst>
        <pc:spChg chg="mod ord">
          <ac:chgData name="Ammons, Denise" userId="61c7dcbd-e9a4-4215-b4a8-e086cbae6994" providerId="ADAL" clId="{079B9DB2-63E6-4B12-88D1-A98F33B0EA9B}" dt="2022-11-14T01:24:23.597" v="713" actId="33553"/>
          <ac:spMkLst>
            <pc:docMk/>
            <pc:sldMk cId="2581756842" sldId="458"/>
            <ac:spMk id="3" creationId="{72D4AFEB-A33B-33F9-020D-AA29C2E68E0E}"/>
          </ac:spMkLst>
        </pc:spChg>
      </pc:sldChg>
      <pc:sldChg chg="delSp modSp mod">
        <pc:chgData name="Ammons, Denise" userId="61c7dcbd-e9a4-4215-b4a8-e086cbae6994" providerId="ADAL" clId="{079B9DB2-63E6-4B12-88D1-A98F33B0EA9B}" dt="2022-11-14T01:24:26.598" v="715" actId="33553"/>
        <pc:sldMkLst>
          <pc:docMk/>
          <pc:sldMk cId="2200347509" sldId="467"/>
        </pc:sldMkLst>
        <pc:spChg chg="mod">
          <ac:chgData name="Ammons, Denise" userId="61c7dcbd-e9a4-4215-b4a8-e086cbae6994" providerId="ADAL" clId="{079B9DB2-63E6-4B12-88D1-A98F33B0EA9B}" dt="2022-11-14T01:24:26.598" v="715" actId="33553"/>
          <ac:spMkLst>
            <pc:docMk/>
            <pc:sldMk cId="2200347509" sldId="467"/>
            <ac:spMk id="3" creationId="{5798AC39-9EFA-B93D-4289-78FFBA10DE36}"/>
          </ac:spMkLst>
        </pc:spChg>
        <pc:spChg chg="mod topLvl">
          <ac:chgData name="Ammons, Denise" userId="61c7dcbd-e9a4-4215-b4a8-e086cbae6994" providerId="ADAL" clId="{079B9DB2-63E6-4B12-88D1-A98F33B0EA9B}" dt="2022-11-14T01:16:13.156" v="577" actId="165"/>
          <ac:spMkLst>
            <pc:docMk/>
            <pc:sldMk cId="2200347509" sldId="467"/>
            <ac:spMk id="47" creationId="{1405466D-485E-CF55-7F69-4245F8436D50}"/>
          </ac:spMkLst>
        </pc:spChg>
        <pc:spChg chg="mod">
          <ac:chgData name="Ammons, Denise" userId="61c7dcbd-e9a4-4215-b4a8-e086cbae6994" providerId="ADAL" clId="{079B9DB2-63E6-4B12-88D1-A98F33B0EA9B}" dt="2022-11-14T01:16:13.156" v="577" actId="165"/>
          <ac:spMkLst>
            <pc:docMk/>
            <pc:sldMk cId="2200347509" sldId="467"/>
            <ac:spMk id="48" creationId="{33C4EC08-217C-859A-0E59-1E80F5F82959}"/>
          </ac:spMkLst>
        </pc:spChg>
        <pc:spChg chg="mod">
          <ac:chgData name="Ammons, Denise" userId="61c7dcbd-e9a4-4215-b4a8-e086cbae6994" providerId="ADAL" clId="{079B9DB2-63E6-4B12-88D1-A98F33B0EA9B}" dt="2022-11-14T01:16:13.156" v="577" actId="165"/>
          <ac:spMkLst>
            <pc:docMk/>
            <pc:sldMk cId="2200347509" sldId="467"/>
            <ac:spMk id="49" creationId="{FF7438D5-2C92-CDDC-9771-1E8A9FEBD236}"/>
          </ac:spMkLst>
        </pc:spChg>
        <pc:spChg chg="mod topLvl">
          <ac:chgData name="Ammons, Denise" userId="61c7dcbd-e9a4-4215-b4a8-e086cbae6994" providerId="ADAL" clId="{079B9DB2-63E6-4B12-88D1-A98F33B0EA9B}" dt="2022-11-14T01:16:08.819" v="576" actId="165"/>
          <ac:spMkLst>
            <pc:docMk/>
            <pc:sldMk cId="2200347509" sldId="467"/>
            <ac:spMk id="56" creationId="{43F068F7-E597-38E6-2A1E-A2D235CCB58B}"/>
          </ac:spMkLst>
        </pc:spChg>
        <pc:spChg chg="mod">
          <ac:chgData name="Ammons, Denise" userId="61c7dcbd-e9a4-4215-b4a8-e086cbae6994" providerId="ADAL" clId="{079B9DB2-63E6-4B12-88D1-A98F33B0EA9B}" dt="2022-11-14T01:16:08.819" v="576" actId="165"/>
          <ac:spMkLst>
            <pc:docMk/>
            <pc:sldMk cId="2200347509" sldId="467"/>
            <ac:spMk id="57" creationId="{5062FC55-571B-38FE-A8B1-C14BF22566C2}"/>
          </ac:spMkLst>
        </pc:spChg>
        <pc:spChg chg="mod">
          <ac:chgData name="Ammons, Denise" userId="61c7dcbd-e9a4-4215-b4a8-e086cbae6994" providerId="ADAL" clId="{079B9DB2-63E6-4B12-88D1-A98F33B0EA9B}" dt="2022-11-14T01:16:08.819" v="576" actId="165"/>
          <ac:spMkLst>
            <pc:docMk/>
            <pc:sldMk cId="2200347509" sldId="467"/>
            <ac:spMk id="58" creationId="{C33A3FC4-155F-684C-8F51-74CEC2B1A252}"/>
          </ac:spMkLst>
        </pc:spChg>
        <pc:grpChg chg="del">
          <ac:chgData name="Ammons, Denise" userId="61c7dcbd-e9a4-4215-b4a8-e086cbae6994" providerId="ADAL" clId="{079B9DB2-63E6-4B12-88D1-A98F33B0EA9B}" dt="2022-11-14T01:16:08.819" v="576" actId="165"/>
          <ac:grpSpMkLst>
            <pc:docMk/>
            <pc:sldMk cId="2200347509" sldId="467"/>
            <ac:grpSpMk id="2" creationId="{00B28529-DDA8-E422-2CF3-91F153636C1B}"/>
          </ac:grpSpMkLst>
        </pc:grpChg>
        <pc:grpChg chg="del">
          <ac:chgData name="Ammons, Denise" userId="61c7dcbd-e9a4-4215-b4a8-e086cbae6994" providerId="ADAL" clId="{079B9DB2-63E6-4B12-88D1-A98F33B0EA9B}" dt="2022-11-14T01:16:13.156" v="577" actId="165"/>
          <ac:grpSpMkLst>
            <pc:docMk/>
            <pc:sldMk cId="2200347509" sldId="467"/>
            <ac:grpSpMk id="4" creationId="{F7505AC4-7B46-6B2C-BCC2-F10DE9F75D27}"/>
          </ac:grpSpMkLst>
        </pc:grpChg>
        <pc:grpChg chg="mod topLvl">
          <ac:chgData name="Ammons, Denise" userId="61c7dcbd-e9a4-4215-b4a8-e086cbae6994" providerId="ADAL" clId="{079B9DB2-63E6-4B12-88D1-A98F33B0EA9B}" dt="2022-11-14T01:16:15.818" v="578" actId="962"/>
          <ac:grpSpMkLst>
            <pc:docMk/>
            <pc:sldMk cId="2200347509" sldId="467"/>
            <ac:grpSpMk id="46" creationId="{5D566287-22D0-B083-FFCD-97B55EFB2740}"/>
          </ac:grpSpMkLst>
        </pc:grpChg>
        <pc:grpChg chg="mod topLvl">
          <ac:chgData name="Ammons, Denise" userId="61c7dcbd-e9a4-4215-b4a8-e086cbae6994" providerId="ADAL" clId="{079B9DB2-63E6-4B12-88D1-A98F33B0EA9B}" dt="2022-11-14T01:16:18.681" v="579" actId="962"/>
          <ac:grpSpMkLst>
            <pc:docMk/>
            <pc:sldMk cId="2200347509" sldId="467"/>
            <ac:grpSpMk id="55" creationId="{6E118657-CBD1-DC95-BEC0-6586D2583158}"/>
          </ac:grpSpMkLst>
        </pc:grpChg>
      </pc:sldChg>
      <pc:sldChg chg="modSp mod">
        <pc:chgData name="Ammons, Denise" userId="61c7dcbd-e9a4-4215-b4a8-e086cbae6994" providerId="ADAL" clId="{079B9DB2-63E6-4B12-88D1-A98F33B0EA9B}" dt="2022-11-14T01:24:18.341" v="710" actId="33553"/>
        <pc:sldMkLst>
          <pc:docMk/>
          <pc:sldMk cId="4181917583" sldId="468"/>
        </pc:sldMkLst>
        <pc:spChg chg="mod">
          <ac:chgData name="Ammons, Denise" userId="61c7dcbd-e9a4-4215-b4a8-e086cbae6994" providerId="ADAL" clId="{079B9DB2-63E6-4B12-88D1-A98F33B0EA9B}" dt="2022-11-14T01:24:18.341" v="710" actId="33553"/>
          <ac:spMkLst>
            <pc:docMk/>
            <pc:sldMk cId="4181917583" sldId="468"/>
            <ac:spMk id="3" creationId="{F3F9A2E2-165A-073B-B5DC-2782D547A6C4}"/>
          </ac:spMkLst>
        </pc:spChg>
      </pc:sldChg>
      <pc:sldChg chg="modSp mod">
        <pc:chgData name="Ammons, Denise" userId="61c7dcbd-e9a4-4215-b4a8-e086cbae6994" providerId="ADAL" clId="{079B9DB2-63E6-4B12-88D1-A98F33B0EA9B}" dt="2022-11-14T01:24:27.933" v="716" actId="33553"/>
        <pc:sldMkLst>
          <pc:docMk/>
          <pc:sldMk cId="3195229144" sldId="469"/>
        </pc:sldMkLst>
        <pc:spChg chg="mod ord">
          <ac:chgData name="Ammons, Denise" userId="61c7dcbd-e9a4-4215-b4a8-e086cbae6994" providerId="ADAL" clId="{079B9DB2-63E6-4B12-88D1-A98F33B0EA9B}" dt="2022-11-14T01:24:27.933" v="716" actId="33553"/>
          <ac:spMkLst>
            <pc:docMk/>
            <pc:sldMk cId="3195229144" sldId="469"/>
            <ac:spMk id="3" creationId="{5798AC39-9EFA-B93D-4289-78FFBA10DE36}"/>
          </ac:spMkLst>
        </pc:spChg>
        <pc:spChg chg="mod ord">
          <ac:chgData name="Ammons, Denise" userId="61c7dcbd-e9a4-4215-b4a8-e086cbae6994" providerId="ADAL" clId="{079B9DB2-63E6-4B12-88D1-A98F33B0EA9B}" dt="2022-11-14T01:16:02.822" v="575" actId="962"/>
          <ac:spMkLst>
            <pc:docMk/>
            <pc:sldMk cId="3195229144" sldId="469"/>
            <ac:spMk id="5" creationId="{D4CC9963-6153-5412-6499-CF70E3D6A85B}"/>
          </ac:spMkLst>
        </pc:spChg>
        <pc:graphicFrameChg chg="mod">
          <ac:chgData name="Ammons, Denise" userId="61c7dcbd-e9a4-4215-b4a8-e086cbae6994" providerId="ADAL" clId="{079B9DB2-63E6-4B12-88D1-A98F33B0EA9B}" dt="2022-11-14T01:16:01.285" v="573" actId="962"/>
          <ac:graphicFrameMkLst>
            <pc:docMk/>
            <pc:sldMk cId="3195229144" sldId="469"/>
            <ac:graphicFrameMk id="4" creationId="{1440BDB2-3461-700B-834E-7109F67D9E7E}"/>
          </ac:graphicFrameMkLst>
        </pc:graphicFrameChg>
      </pc:sldChg>
      <pc:sldChg chg="modSp mod">
        <pc:chgData name="Ammons, Denise" userId="61c7dcbd-e9a4-4215-b4a8-e086cbae6994" providerId="ADAL" clId="{079B9DB2-63E6-4B12-88D1-A98F33B0EA9B}" dt="2022-11-14T01:24:34.788" v="718" actId="33553"/>
        <pc:sldMkLst>
          <pc:docMk/>
          <pc:sldMk cId="3954686193" sldId="470"/>
        </pc:sldMkLst>
        <pc:spChg chg="mod ord">
          <ac:chgData name="Ammons, Denise" userId="61c7dcbd-e9a4-4215-b4a8-e086cbae6994" providerId="ADAL" clId="{079B9DB2-63E6-4B12-88D1-A98F33B0EA9B}" dt="2022-11-14T01:24:34.788" v="718" actId="33553"/>
          <ac:spMkLst>
            <pc:docMk/>
            <pc:sldMk cId="3954686193" sldId="470"/>
            <ac:spMk id="3" creationId="{5798AC39-9EFA-B93D-4289-78FFBA10DE36}"/>
          </ac:spMkLst>
        </pc:spChg>
        <pc:spChg chg="mod">
          <ac:chgData name="Ammons, Denise" userId="61c7dcbd-e9a4-4215-b4a8-e086cbae6994" providerId="ADAL" clId="{079B9DB2-63E6-4B12-88D1-A98F33B0EA9B}" dt="2022-11-14T01:15:18.896" v="566" actId="962"/>
          <ac:spMkLst>
            <pc:docMk/>
            <pc:sldMk cId="3954686193" sldId="470"/>
            <ac:spMk id="8" creationId="{3E4368FE-7A6E-8126-B3EF-BC80728A3F48}"/>
          </ac:spMkLst>
        </pc:spChg>
        <pc:graphicFrameChg chg="mod">
          <ac:chgData name="Ammons, Denise" userId="61c7dcbd-e9a4-4215-b4a8-e086cbae6994" providerId="ADAL" clId="{079B9DB2-63E6-4B12-88D1-A98F33B0EA9B}" dt="2022-11-14T01:15:14.507" v="564" actId="962"/>
          <ac:graphicFrameMkLst>
            <pc:docMk/>
            <pc:sldMk cId="3954686193" sldId="470"/>
            <ac:graphicFrameMk id="4" creationId="{A93694DB-4284-6DAF-7686-6025BCB15FE2}"/>
          </ac:graphicFrameMkLst>
        </pc:graphicFrameChg>
        <pc:cxnChg chg="mod">
          <ac:chgData name="Ammons, Denise" userId="61c7dcbd-e9a4-4215-b4a8-e086cbae6994" providerId="ADAL" clId="{079B9DB2-63E6-4B12-88D1-A98F33B0EA9B}" dt="2022-11-14T01:15:19.384" v="567" actId="962"/>
          <ac:cxnSpMkLst>
            <pc:docMk/>
            <pc:sldMk cId="3954686193" sldId="470"/>
            <ac:cxnSpMk id="10" creationId="{323D884F-C30B-F289-2E75-E38965C563BF}"/>
          </ac:cxnSpMkLst>
        </pc:cxnChg>
      </pc:sldChg>
      <pc:sldChg chg="modSp mod">
        <pc:chgData name="Ammons, Denise" userId="61c7dcbd-e9a4-4215-b4a8-e086cbae6994" providerId="ADAL" clId="{079B9DB2-63E6-4B12-88D1-A98F33B0EA9B}" dt="2022-11-14T01:24:43.604" v="722" actId="33553"/>
        <pc:sldMkLst>
          <pc:docMk/>
          <pc:sldMk cId="4249974912" sldId="471"/>
        </pc:sldMkLst>
        <pc:spChg chg="mod">
          <ac:chgData name="Ammons, Denise" userId="61c7dcbd-e9a4-4215-b4a8-e086cbae6994" providerId="ADAL" clId="{079B9DB2-63E6-4B12-88D1-A98F33B0EA9B}" dt="2022-11-14T01:24:43.604" v="722" actId="33553"/>
          <ac:spMkLst>
            <pc:docMk/>
            <pc:sldMk cId="4249974912" sldId="471"/>
            <ac:spMk id="3" creationId="{5798AC39-9EFA-B93D-4289-78FFBA10DE36}"/>
          </ac:spMkLst>
        </pc:spChg>
        <pc:spChg chg="mod">
          <ac:chgData name="Ammons, Denise" userId="61c7dcbd-e9a4-4215-b4a8-e086cbae6994" providerId="ADAL" clId="{079B9DB2-63E6-4B12-88D1-A98F33B0EA9B}" dt="2022-11-14T01:13:51.224" v="551" actId="962"/>
          <ac:spMkLst>
            <pc:docMk/>
            <pc:sldMk cId="4249974912" sldId="471"/>
            <ac:spMk id="7" creationId="{BBC66FFB-845F-AD43-14FA-2A638DA167AF}"/>
          </ac:spMkLst>
        </pc:spChg>
        <pc:graphicFrameChg chg="mod">
          <ac:chgData name="Ammons, Denise" userId="61c7dcbd-e9a4-4215-b4a8-e086cbae6994" providerId="ADAL" clId="{079B9DB2-63E6-4B12-88D1-A98F33B0EA9B}" dt="2022-11-14T01:13:48.634" v="550" actId="962"/>
          <ac:graphicFrameMkLst>
            <pc:docMk/>
            <pc:sldMk cId="4249974912" sldId="471"/>
            <ac:graphicFrameMk id="4" creationId="{DF72F3CF-358E-9E18-2426-08C17C013D7D}"/>
          </ac:graphicFrameMkLst>
        </pc:graphicFrameChg>
        <pc:cxnChg chg="mod">
          <ac:chgData name="Ammons, Denise" userId="61c7dcbd-e9a4-4215-b4a8-e086cbae6994" providerId="ADAL" clId="{079B9DB2-63E6-4B12-88D1-A98F33B0EA9B}" dt="2022-11-14T01:13:51.570" v="552" actId="962"/>
          <ac:cxnSpMkLst>
            <pc:docMk/>
            <pc:sldMk cId="4249974912" sldId="471"/>
            <ac:cxnSpMk id="8" creationId="{996E90A0-0BF8-CD33-0243-639872214E08}"/>
          </ac:cxnSpMkLst>
        </pc:cxnChg>
        <pc:cxnChg chg="mod">
          <ac:chgData name="Ammons, Denise" userId="61c7dcbd-e9a4-4215-b4a8-e086cbae6994" providerId="ADAL" clId="{079B9DB2-63E6-4B12-88D1-A98F33B0EA9B}" dt="2022-11-14T01:13:51.992" v="553" actId="962"/>
          <ac:cxnSpMkLst>
            <pc:docMk/>
            <pc:sldMk cId="4249974912" sldId="471"/>
            <ac:cxnSpMk id="9" creationId="{75E387A2-88DC-0C57-5E83-FD65E838A287}"/>
          </ac:cxnSpMkLst>
        </pc:cxnChg>
        <pc:cxnChg chg="mod">
          <ac:chgData name="Ammons, Denise" userId="61c7dcbd-e9a4-4215-b4a8-e086cbae6994" providerId="ADAL" clId="{079B9DB2-63E6-4B12-88D1-A98F33B0EA9B}" dt="2022-11-14T01:13:52.416" v="554" actId="962"/>
          <ac:cxnSpMkLst>
            <pc:docMk/>
            <pc:sldMk cId="4249974912" sldId="471"/>
            <ac:cxnSpMk id="11" creationId="{2E2A3961-1870-9DF2-AA5C-6F9A000C7F9D}"/>
          </ac:cxnSpMkLst>
        </pc:cxnChg>
      </pc:sldChg>
      <pc:sldChg chg="modSp mod">
        <pc:chgData name="Ammons, Denise" userId="61c7dcbd-e9a4-4215-b4a8-e086cbae6994" providerId="ADAL" clId="{079B9DB2-63E6-4B12-88D1-A98F33B0EA9B}" dt="2022-11-14T01:24:49.360" v="724" actId="33553"/>
        <pc:sldMkLst>
          <pc:docMk/>
          <pc:sldMk cId="2293064323" sldId="472"/>
        </pc:sldMkLst>
        <pc:spChg chg="mod">
          <ac:chgData name="Ammons, Denise" userId="61c7dcbd-e9a4-4215-b4a8-e086cbae6994" providerId="ADAL" clId="{079B9DB2-63E6-4B12-88D1-A98F33B0EA9B}" dt="2022-11-14T01:24:49.360" v="724" actId="33553"/>
          <ac:spMkLst>
            <pc:docMk/>
            <pc:sldMk cId="2293064323" sldId="472"/>
            <ac:spMk id="3" creationId="{5798AC39-9EFA-B93D-4289-78FFBA10DE36}"/>
          </ac:spMkLst>
        </pc:spChg>
        <pc:spChg chg="mod">
          <ac:chgData name="Ammons, Denise" userId="61c7dcbd-e9a4-4215-b4a8-e086cbae6994" providerId="ADAL" clId="{079B9DB2-63E6-4B12-88D1-A98F33B0EA9B}" dt="2022-11-14T01:21:47.502" v="636" actId="962"/>
          <ac:spMkLst>
            <pc:docMk/>
            <pc:sldMk cId="2293064323" sldId="472"/>
            <ac:spMk id="5" creationId="{E80F7B0C-B7C8-288C-C1E5-28BF30CB6D2C}"/>
          </ac:spMkLst>
        </pc:spChg>
        <pc:spChg chg="mod">
          <ac:chgData name="Ammons, Denise" userId="61c7dcbd-e9a4-4215-b4a8-e086cbae6994" providerId="ADAL" clId="{079B9DB2-63E6-4B12-88D1-A98F33B0EA9B}" dt="2022-11-14T01:21:48.987" v="638" actId="962"/>
          <ac:spMkLst>
            <pc:docMk/>
            <pc:sldMk cId="2293064323" sldId="472"/>
            <ac:spMk id="7" creationId="{9C375060-CD4A-9D28-FB2D-925F4F93C397}"/>
          </ac:spMkLst>
        </pc:spChg>
        <pc:graphicFrameChg chg="mod">
          <ac:chgData name="Ammons, Denise" userId="61c7dcbd-e9a4-4215-b4a8-e086cbae6994" providerId="ADAL" clId="{079B9DB2-63E6-4B12-88D1-A98F33B0EA9B}" dt="2022-11-14T01:21:56.429" v="640" actId="962"/>
          <ac:graphicFrameMkLst>
            <pc:docMk/>
            <pc:sldMk cId="2293064323" sldId="472"/>
            <ac:graphicFrameMk id="4" creationId="{54F201A8-5C69-DFE4-E830-D37352382A82}"/>
          </ac:graphicFrameMkLst>
        </pc:graphicFrameChg>
        <pc:cxnChg chg="mod">
          <ac:chgData name="Ammons, Denise" userId="61c7dcbd-e9a4-4215-b4a8-e086cbae6994" providerId="ADAL" clId="{079B9DB2-63E6-4B12-88D1-A98F33B0EA9B}" dt="2022-11-14T01:21:48.055" v="637" actId="962"/>
          <ac:cxnSpMkLst>
            <pc:docMk/>
            <pc:sldMk cId="2293064323" sldId="472"/>
            <ac:cxnSpMk id="6" creationId="{59739008-6637-0378-08C1-65EE75F53416}"/>
          </ac:cxnSpMkLst>
        </pc:cxnChg>
        <pc:cxnChg chg="mod">
          <ac:chgData name="Ammons, Denise" userId="61c7dcbd-e9a4-4215-b4a8-e086cbae6994" providerId="ADAL" clId="{079B9DB2-63E6-4B12-88D1-A98F33B0EA9B}" dt="2022-11-14T01:21:49.427" v="639" actId="962"/>
          <ac:cxnSpMkLst>
            <pc:docMk/>
            <pc:sldMk cId="2293064323" sldId="472"/>
            <ac:cxnSpMk id="8" creationId="{93EF9928-D46A-EEF6-ECDF-E882D1F9FDFA}"/>
          </ac:cxnSpMkLst>
        </pc:cxnChg>
      </pc:sldChg>
      <pc:sldChg chg="modSp mod">
        <pc:chgData name="Ammons, Denise" userId="61c7dcbd-e9a4-4215-b4a8-e086cbae6994" providerId="ADAL" clId="{079B9DB2-63E6-4B12-88D1-A98F33B0EA9B}" dt="2022-11-14T01:24:50.770" v="725" actId="33553"/>
        <pc:sldMkLst>
          <pc:docMk/>
          <pc:sldMk cId="2288263054" sldId="473"/>
        </pc:sldMkLst>
        <pc:spChg chg="mod ord">
          <ac:chgData name="Ammons, Denise" userId="61c7dcbd-e9a4-4215-b4a8-e086cbae6994" providerId="ADAL" clId="{079B9DB2-63E6-4B12-88D1-A98F33B0EA9B}" dt="2022-11-14T01:24:50.770" v="725" actId="33553"/>
          <ac:spMkLst>
            <pc:docMk/>
            <pc:sldMk cId="2288263054" sldId="473"/>
            <ac:spMk id="3" creationId="{5798AC39-9EFA-B93D-4289-78FFBA10DE36}"/>
          </ac:spMkLst>
        </pc:spChg>
        <pc:spChg chg="mod">
          <ac:chgData name="Ammons, Denise" userId="61c7dcbd-e9a4-4215-b4a8-e086cbae6994" providerId="ADAL" clId="{079B9DB2-63E6-4B12-88D1-A98F33B0EA9B}" dt="2022-11-14T01:12:57.078" v="539" actId="962"/>
          <ac:spMkLst>
            <pc:docMk/>
            <pc:sldMk cId="2288263054" sldId="473"/>
            <ac:spMk id="4" creationId="{44EC5F4F-07D4-E019-A77F-5F3CE3D02264}"/>
          </ac:spMkLst>
        </pc:spChg>
        <pc:spChg chg="mod">
          <ac:chgData name="Ammons, Denise" userId="61c7dcbd-e9a4-4215-b4a8-e086cbae6994" providerId="ADAL" clId="{079B9DB2-63E6-4B12-88D1-A98F33B0EA9B}" dt="2022-11-14T01:12:57.768" v="541" actId="962"/>
          <ac:spMkLst>
            <pc:docMk/>
            <pc:sldMk cId="2288263054" sldId="473"/>
            <ac:spMk id="7" creationId="{7AEFAA5F-42E8-8D3C-3D99-0BC71C6556CA}"/>
          </ac:spMkLst>
        </pc:spChg>
        <pc:graphicFrameChg chg="mod">
          <ac:chgData name="Ammons, Denise" userId="61c7dcbd-e9a4-4215-b4a8-e086cbae6994" providerId="ADAL" clId="{079B9DB2-63E6-4B12-88D1-A98F33B0EA9B}" dt="2022-11-14T01:12:50.387" v="537" actId="962"/>
          <ac:graphicFrameMkLst>
            <pc:docMk/>
            <pc:sldMk cId="2288263054" sldId="473"/>
            <ac:graphicFrameMk id="5" creationId="{1003F277-448F-C5AA-5495-80D355655ADC}"/>
          </ac:graphicFrameMkLst>
        </pc:graphicFrameChg>
        <pc:cxnChg chg="mod">
          <ac:chgData name="Ammons, Denise" userId="61c7dcbd-e9a4-4215-b4a8-e086cbae6994" providerId="ADAL" clId="{079B9DB2-63E6-4B12-88D1-A98F33B0EA9B}" dt="2022-11-14T01:12:57.407" v="540" actId="962"/>
          <ac:cxnSpMkLst>
            <pc:docMk/>
            <pc:sldMk cId="2288263054" sldId="473"/>
            <ac:cxnSpMk id="6" creationId="{58A446BC-F431-4AB7-05E0-6F0644AE852B}"/>
          </ac:cxnSpMkLst>
        </pc:cxnChg>
        <pc:cxnChg chg="mod">
          <ac:chgData name="Ammons, Denise" userId="61c7dcbd-e9a4-4215-b4a8-e086cbae6994" providerId="ADAL" clId="{079B9DB2-63E6-4B12-88D1-A98F33B0EA9B}" dt="2022-11-14T01:12:58.129" v="542" actId="962"/>
          <ac:cxnSpMkLst>
            <pc:docMk/>
            <pc:sldMk cId="2288263054" sldId="473"/>
            <ac:cxnSpMk id="8" creationId="{768602AB-51D6-2D0E-8E04-03E38719109A}"/>
          </ac:cxnSpMkLst>
        </pc:cxnChg>
      </pc:sldChg>
      <pc:sldChg chg="modSp mod">
        <pc:chgData name="Ammons, Denise" userId="61c7dcbd-e9a4-4215-b4a8-e086cbae6994" providerId="ADAL" clId="{079B9DB2-63E6-4B12-88D1-A98F33B0EA9B}" dt="2022-11-14T01:24:55.297" v="727" actId="33553"/>
        <pc:sldMkLst>
          <pc:docMk/>
          <pc:sldMk cId="605117272" sldId="476"/>
        </pc:sldMkLst>
        <pc:spChg chg="mod">
          <ac:chgData name="Ammons, Denise" userId="61c7dcbd-e9a4-4215-b4a8-e086cbae6994" providerId="ADAL" clId="{079B9DB2-63E6-4B12-88D1-A98F33B0EA9B}" dt="2022-11-14T01:24:55.297" v="727" actId="33553"/>
          <ac:spMkLst>
            <pc:docMk/>
            <pc:sldMk cId="605117272" sldId="476"/>
            <ac:spMk id="3" creationId="{5798AC39-9EFA-B93D-4289-78FFBA10DE36}"/>
          </ac:spMkLst>
        </pc:spChg>
        <pc:spChg chg="ord">
          <ac:chgData name="Ammons, Denise" userId="61c7dcbd-e9a4-4215-b4a8-e086cbae6994" providerId="ADAL" clId="{079B9DB2-63E6-4B12-88D1-A98F33B0EA9B}" dt="2022-11-14T01:12:24.293" v="535" actId="13244"/>
          <ac:spMkLst>
            <pc:docMk/>
            <pc:sldMk cId="605117272" sldId="476"/>
            <ac:spMk id="5" creationId="{40013DF8-D0DB-380F-1E35-7E5A28A53981}"/>
          </ac:spMkLst>
        </pc:spChg>
        <pc:graphicFrameChg chg="mod">
          <ac:chgData name="Ammons, Denise" userId="61c7dcbd-e9a4-4215-b4a8-e086cbae6994" providerId="ADAL" clId="{079B9DB2-63E6-4B12-88D1-A98F33B0EA9B}" dt="2022-11-14T01:12:20.809" v="534" actId="962"/>
          <ac:graphicFrameMkLst>
            <pc:docMk/>
            <pc:sldMk cId="605117272" sldId="476"/>
            <ac:graphicFrameMk id="4" creationId="{47A799A0-2AF5-3597-B21C-4DDCC0AF5904}"/>
          </ac:graphicFrameMkLst>
        </pc:graphicFrameChg>
      </pc:sldChg>
      <pc:sldChg chg="modSp mod">
        <pc:chgData name="Ammons, Denise" userId="61c7dcbd-e9a4-4215-b4a8-e086cbae6994" providerId="ADAL" clId="{079B9DB2-63E6-4B12-88D1-A98F33B0EA9B}" dt="2022-11-14T01:24:59.880" v="730" actId="33553"/>
        <pc:sldMkLst>
          <pc:docMk/>
          <pc:sldMk cId="3395673248" sldId="477"/>
        </pc:sldMkLst>
        <pc:spChg chg="mod">
          <ac:chgData name="Ammons, Denise" userId="61c7dcbd-e9a4-4215-b4a8-e086cbae6994" providerId="ADAL" clId="{079B9DB2-63E6-4B12-88D1-A98F33B0EA9B}" dt="2022-11-14T01:24:59.880" v="730" actId="33553"/>
          <ac:spMkLst>
            <pc:docMk/>
            <pc:sldMk cId="3395673248" sldId="477"/>
            <ac:spMk id="3" creationId="{5798AC39-9EFA-B93D-4289-78FFBA10DE36}"/>
          </ac:spMkLst>
        </pc:spChg>
        <pc:spChg chg="mod">
          <ac:chgData name="Ammons, Denise" userId="61c7dcbd-e9a4-4215-b4a8-e086cbae6994" providerId="ADAL" clId="{079B9DB2-63E6-4B12-88D1-A98F33B0EA9B}" dt="2022-11-14T01:12:00.854" v="529" actId="962"/>
          <ac:spMkLst>
            <pc:docMk/>
            <pc:sldMk cId="3395673248" sldId="477"/>
            <ac:spMk id="8" creationId="{8CF17D66-C370-D23D-FDEE-1DBB65CA284C}"/>
          </ac:spMkLst>
        </pc:spChg>
        <pc:spChg chg="mod">
          <ac:chgData name="Ammons, Denise" userId="61c7dcbd-e9a4-4215-b4a8-e086cbae6994" providerId="ADAL" clId="{079B9DB2-63E6-4B12-88D1-A98F33B0EA9B}" dt="2022-11-14T01:12:02.594" v="531" actId="962"/>
          <ac:spMkLst>
            <pc:docMk/>
            <pc:sldMk cId="3395673248" sldId="477"/>
            <ac:spMk id="10" creationId="{CC9C907B-4781-9879-A811-76742D296316}"/>
          </ac:spMkLst>
        </pc:spChg>
        <pc:graphicFrameChg chg="mod">
          <ac:chgData name="Ammons, Denise" userId="61c7dcbd-e9a4-4215-b4a8-e086cbae6994" providerId="ADAL" clId="{079B9DB2-63E6-4B12-88D1-A98F33B0EA9B}" dt="2022-11-14T01:12:10.002" v="533" actId="962"/>
          <ac:graphicFrameMkLst>
            <pc:docMk/>
            <pc:sldMk cId="3395673248" sldId="477"/>
            <ac:graphicFrameMk id="4" creationId="{3F225D8B-7395-05A4-E9A0-6DEADAF0CBCB}"/>
          </ac:graphicFrameMkLst>
        </pc:graphicFrameChg>
        <pc:cxnChg chg="mod">
          <ac:chgData name="Ammons, Denise" userId="61c7dcbd-e9a4-4215-b4a8-e086cbae6994" providerId="ADAL" clId="{079B9DB2-63E6-4B12-88D1-A98F33B0EA9B}" dt="2022-11-14T01:12:02.955" v="532" actId="962"/>
          <ac:cxnSpMkLst>
            <pc:docMk/>
            <pc:sldMk cId="3395673248" sldId="477"/>
            <ac:cxnSpMk id="9" creationId="{AA16A829-5242-61D3-8182-C7FC3E647A85}"/>
          </ac:cxnSpMkLst>
        </pc:cxnChg>
        <pc:cxnChg chg="mod">
          <ac:chgData name="Ammons, Denise" userId="61c7dcbd-e9a4-4215-b4a8-e086cbae6994" providerId="ADAL" clId="{079B9DB2-63E6-4B12-88D1-A98F33B0EA9B}" dt="2022-11-14T01:12:02.139" v="530" actId="962"/>
          <ac:cxnSpMkLst>
            <pc:docMk/>
            <pc:sldMk cId="3395673248" sldId="477"/>
            <ac:cxnSpMk id="11" creationId="{166C0327-2C1B-34EE-D4FE-14AF8FF8A27E}"/>
          </ac:cxnSpMkLst>
        </pc:cxnChg>
      </pc:sldChg>
      <pc:sldChg chg="modSp mod">
        <pc:chgData name="Ammons, Denise" userId="61c7dcbd-e9a4-4215-b4a8-e086cbae6994" providerId="ADAL" clId="{079B9DB2-63E6-4B12-88D1-A98F33B0EA9B}" dt="2022-11-14T01:24:37.581" v="720" actId="33553"/>
        <pc:sldMkLst>
          <pc:docMk/>
          <pc:sldMk cId="669264358" sldId="480"/>
        </pc:sldMkLst>
        <pc:spChg chg="mod">
          <ac:chgData name="Ammons, Denise" userId="61c7dcbd-e9a4-4215-b4a8-e086cbae6994" providerId="ADAL" clId="{079B9DB2-63E6-4B12-88D1-A98F33B0EA9B}" dt="2022-11-14T01:24:37.581" v="720" actId="33553"/>
          <ac:spMkLst>
            <pc:docMk/>
            <pc:sldMk cId="669264358" sldId="480"/>
            <ac:spMk id="2" creationId="{B77666B8-E1D9-3E37-694B-F4BB8C1330BC}"/>
          </ac:spMkLst>
        </pc:spChg>
      </pc:sldChg>
      <pc:sldChg chg="modSp mod">
        <pc:chgData name="Ammons, Denise" userId="61c7dcbd-e9a4-4215-b4a8-e086cbae6994" providerId="ADAL" clId="{079B9DB2-63E6-4B12-88D1-A98F33B0EA9B}" dt="2022-11-14T01:24:53.017" v="726" actId="33553"/>
        <pc:sldMkLst>
          <pc:docMk/>
          <pc:sldMk cId="3793318268" sldId="481"/>
        </pc:sldMkLst>
        <pc:spChg chg="mod">
          <ac:chgData name="Ammons, Denise" userId="61c7dcbd-e9a4-4215-b4a8-e086cbae6994" providerId="ADAL" clId="{079B9DB2-63E6-4B12-88D1-A98F33B0EA9B}" dt="2022-11-14T01:24:53.017" v="726" actId="33553"/>
          <ac:spMkLst>
            <pc:docMk/>
            <pc:sldMk cId="3793318268" sldId="481"/>
            <ac:spMk id="2" creationId="{B77666B8-E1D9-3E37-694B-F4BB8C1330BC}"/>
          </ac:spMkLst>
        </pc:spChg>
      </pc:sldChg>
      <pc:sldChg chg="modSp mod">
        <pc:chgData name="Ammons, Denise" userId="61c7dcbd-e9a4-4215-b4a8-e086cbae6994" providerId="ADAL" clId="{079B9DB2-63E6-4B12-88D1-A98F33B0EA9B}" dt="2022-11-14T01:24:19.792" v="711" actId="33553"/>
        <pc:sldMkLst>
          <pc:docMk/>
          <pc:sldMk cId="240402619" sldId="483"/>
        </pc:sldMkLst>
        <pc:spChg chg="mod">
          <ac:chgData name="Ammons, Denise" userId="61c7dcbd-e9a4-4215-b4a8-e086cbae6994" providerId="ADAL" clId="{079B9DB2-63E6-4B12-88D1-A98F33B0EA9B}" dt="2022-11-14T01:24:19.792" v="711" actId="33553"/>
          <ac:spMkLst>
            <pc:docMk/>
            <pc:sldMk cId="240402619" sldId="483"/>
            <ac:spMk id="2" creationId="{B09422A7-E9FC-99B0-7ADA-217A99E42E19}"/>
          </ac:spMkLst>
        </pc:spChg>
      </pc:sldChg>
      <pc:sldChg chg="delSp modSp mod">
        <pc:chgData name="Ammons, Denise" userId="61c7dcbd-e9a4-4215-b4a8-e086cbae6994" providerId="ADAL" clId="{079B9DB2-63E6-4B12-88D1-A98F33B0EA9B}" dt="2022-11-14T01:24:36.248" v="719" actId="33553"/>
        <pc:sldMkLst>
          <pc:docMk/>
          <pc:sldMk cId="3335425787" sldId="484"/>
        </pc:sldMkLst>
        <pc:spChg chg="mod">
          <ac:chgData name="Ammons, Denise" userId="61c7dcbd-e9a4-4215-b4a8-e086cbae6994" providerId="ADAL" clId="{079B9DB2-63E6-4B12-88D1-A98F33B0EA9B}" dt="2022-11-14T01:24:36.248" v="719" actId="33553"/>
          <ac:spMkLst>
            <pc:docMk/>
            <pc:sldMk cId="3335425787" sldId="484"/>
            <ac:spMk id="3" creationId="{F3F9A2E2-165A-073B-B5DC-2782D547A6C4}"/>
          </ac:spMkLst>
        </pc:spChg>
        <pc:spChg chg="mod topLvl">
          <ac:chgData name="Ammons, Denise" userId="61c7dcbd-e9a4-4215-b4a8-e086cbae6994" providerId="ADAL" clId="{079B9DB2-63E6-4B12-88D1-A98F33B0EA9B}" dt="2022-11-14T01:14:22.383" v="556" actId="165"/>
          <ac:spMkLst>
            <pc:docMk/>
            <pc:sldMk cId="3335425787" sldId="484"/>
            <ac:spMk id="7" creationId="{96DDF68C-45D7-B777-2D3D-682A361A8DC7}"/>
          </ac:spMkLst>
        </pc:spChg>
        <pc:spChg chg="mod topLvl">
          <ac:chgData name="Ammons, Denise" userId="61c7dcbd-e9a4-4215-b4a8-e086cbae6994" providerId="ADAL" clId="{079B9DB2-63E6-4B12-88D1-A98F33B0EA9B}" dt="2022-11-14T01:14:45.180" v="560" actId="962"/>
          <ac:spMkLst>
            <pc:docMk/>
            <pc:sldMk cId="3335425787" sldId="484"/>
            <ac:spMk id="14" creationId="{CB1D1838-C8EC-1979-BA9E-3D81B7EDC46C}"/>
          </ac:spMkLst>
        </pc:spChg>
        <pc:spChg chg="mod topLvl">
          <ac:chgData name="Ammons, Denise" userId="61c7dcbd-e9a4-4215-b4a8-e086cbae6994" providerId="ADAL" clId="{079B9DB2-63E6-4B12-88D1-A98F33B0EA9B}" dt="2022-11-14T01:14:58.128" v="563" actId="207"/>
          <ac:spMkLst>
            <pc:docMk/>
            <pc:sldMk cId="3335425787" sldId="484"/>
            <ac:spMk id="16" creationId="{0C26E926-19F0-DD6D-DF85-DC16310A4B0E}"/>
          </ac:spMkLst>
        </pc:spChg>
        <pc:spChg chg="ord">
          <ac:chgData name="Ammons, Denise" userId="61c7dcbd-e9a4-4215-b4a8-e086cbae6994" providerId="ADAL" clId="{079B9DB2-63E6-4B12-88D1-A98F33B0EA9B}" dt="2022-11-14T01:14:40.948" v="559" actId="13244"/>
          <ac:spMkLst>
            <pc:docMk/>
            <pc:sldMk cId="3335425787" sldId="484"/>
            <ac:spMk id="18" creationId="{DA84B20F-BAE2-1A2E-410B-594DD9DF4B64}"/>
          </ac:spMkLst>
        </pc:spChg>
        <pc:grpChg chg="del">
          <ac:chgData name="Ammons, Denise" userId="61c7dcbd-e9a4-4215-b4a8-e086cbae6994" providerId="ADAL" clId="{079B9DB2-63E6-4B12-88D1-A98F33B0EA9B}" dt="2022-11-14T01:14:22.383" v="556" actId="165"/>
          <ac:grpSpMkLst>
            <pc:docMk/>
            <pc:sldMk cId="3335425787" sldId="484"/>
            <ac:grpSpMk id="2" creationId="{0AFB8BC0-D27A-5547-9FD3-33B86300A1C7}"/>
          </ac:grpSpMkLst>
        </pc:grpChg>
        <pc:grpChg chg="del">
          <ac:chgData name="Ammons, Denise" userId="61c7dcbd-e9a4-4215-b4a8-e086cbae6994" providerId="ADAL" clId="{079B9DB2-63E6-4B12-88D1-A98F33B0EA9B}" dt="2022-11-14T01:14:28.381" v="557" actId="165"/>
          <ac:grpSpMkLst>
            <pc:docMk/>
            <pc:sldMk cId="3335425787" sldId="484"/>
            <ac:grpSpMk id="4" creationId="{AC11AB82-8A87-B929-3E90-3F1415441B59}"/>
          </ac:grpSpMkLst>
        </pc:grpChg>
        <pc:grpChg chg="mod">
          <ac:chgData name="Ammons, Denise" userId="61c7dcbd-e9a4-4215-b4a8-e086cbae6994" providerId="ADAL" clId="{079B9DB2-63E6-4B12-88D1-A98F33B0EA9B}" dt="2022-11-14T01:14:33.726" v="558" actId="962"/>
          <ac:grpSpMkLst>
            <pc:docMk/>
            <pc:sldMk cId="3335425787" sldId="484"/>
            <ac:grpSpMk id="21" creationId="{6631D401-822E-8FFA-7461-F975274DE250}"/>
          </ac:grpSpMkLst>
        </pc:grpChg>
        <pc:picChg chg="mod topLvl">
          <ac:chgData name="Ammons, Denise" userId="61c7dcbd-e9a4-4215-b4a8-e086cbae6994" providerId="ADAL" clId="{079B9DB2-63E6-4B12-88D1-A98F33B0EA9B}" dt="2022-11-14T01:14:46.344" v="561" actId="962"/>
          <ac:picMkLst>
            <pc:docMk/>
            <pc:sldMk cId="3335425787" sldId="484"/>
            <ac:picMk id="11" creationId="{9EACB9DF-66FB-FD18-C8BD-C2E5220404BD}"/>
          </ac:picMkLst>
        </pc:picChg>
        <pc:picChg chg="mod topLvl">
          <ac:chgData name="Ammons, Denise" userId="61c7dcbd-e9a4-4215-b4a8-e086cbae6994" providerId="ADAL" clId="{079B9DB2-63E6-4B12-88D1-A98F33B0EA9B}" dt="2022-11-14T01:14:48.660" v="562" actId="962"/>
          <ac:picMkLst>
            <pc:docMk/>
            <pc:sldMk cId="3335425787" sldId="484"/>
            <ac:picMk id="15" creationId="{54AA29C0-7332-965F-EB1F-FF60B66CE6E3}"/>
          </ac:picMkLst>
        </pc:picChg>
      </pc:sldChg>
      <pc:sldChg chg="modSp mod">
        <pc:chgData name="Ammons, Denise" userId="61c7dcbd-e9a4-4215-b4a8-e086cbae6994" providerId="ADAL" clId="{079B9DB2-63E6-4B12-88D1-A98F33B0EA9B}" dt="2022-11-14T01:24:39.436" v="721" actId="33553"/>
        <pc:sldMkLst>
          <pc:docMk/>
          <pc:sldMk cId="3821290447" sldId="486"/>
        </pc:sldMkLst>
        <pc:spChg chg="mod ord">
          <ac:chgData name="Ammons, Denise" userId="61c7dcbd-e9a4-4215-b4a8-e086cbae6994" providerId="ADAL" clId="{079B9DB2-63E6-4B12-88D1-A98F33B0EA9B}" dt="2022-11-14T01:24:39.436" v="721" actId="33553"/>
          <ac:spMkLst>
            <pc:docMk/>
            <pc:sldMk cId="3821290447" sldId="486"/>
            <ac:spMk id="3" creationId="{72D4AFEB-A33B-33F9-020D-AA29C2E68E0E}"/>
          </ac:spMkLst>
        </pc:spChg>
      </pc:sldChg>
      <pc:sldChg chg="modSp mod">
        <pc:chgData name="Ammons, Denise" userId="61c7dcbd-e9a4-4215-b4a8-e086cbae6994" providerId="ADAL" clId="{079B9DB2-63E6-4B12-88D1-A98F33B0EA9B}" dt="2022-11-14T01:24:56.819" v="728" actId="33553"/>
        <pc:sldMkLst>
          <pc:docMk/>
          <pc:sldMk cId="2970851324" sldId="487"/>
        </pc:sldMkLst>
        <pc:spChg chg="ord">
          <ac:chgData name="Ammons, Denise" userId="61c7dcbd-e9a4-4215-b4a8-e086cbae6994" providerId="ADAL" clId="{079B9DB2-63E6-4B12-88D1-A98F33B0EA9B}" dt="2022-11-14T01:12:35.039" v="536" actId="13244"/>
          <ac:spMkLst>
            <pc:docMk/>
            <pc:sldMk cId="2970851324" sldId="487"/>
            <ac:spMk id="2" creationId="{86BD3F72-51F7-1F31-1A02-D177F8D2159F}"/>
          </ac:spMkLst>
        </pc:spChg>
        <pc:spChg chg="mod">
          <ac:chgData name="Ammons, Denise" userId="61c7dcbd-e9a4-4215-b4a8-e086cbae6994" providerId="ADAL" clId="{079B9DB2-63E6-4B12-88D1-A98F33B0EA9B}" dt="2022-11-14T01:24:56.819" v="728" actId="33553"/>
          <ac:spMkLst>
            <pc:docMk/>
            <pc:sldMk cId="2970851324" sldId="487"/>
            <ac:spMk id="3" creationId="{72D4AFEB-A33B-33F9-020D-AA29C2E68E0E}"/>
          </ac:spMkLst>
        </pc:spChg>
      </pc:sldChg>
      <pc:sldChg chg="delSp modSp mod">
        <pc:chgData name="Ammons, Denise" userId="61c7dcbd-e9a4-4215-b4a8-e086cbae6994" providerId="ADAL" clId="{079B9DB2-63E6-4B12-88D1-A98F33B0EA9B}" dt="2022-11-14T01:25:34.234" v="747" actId="207"/>
        <pc:sldMkLst>
          <pc:docMk/>
          <pc:sldMk cId="2033323120" sldId="492"/>
        </pc:sldMkLst>
        <pc:spChg chg="mod">
          <ac:chgData name="Ammons, Denise" userId="61c7dcbd-e9a4-4215-b4a8-e086cbae6994" providerId="ADAL" clId="{079B9DB2-63E6-4B12-88D1-A98F33B0EA9B}" dt="2022-11-14T01:22:33.594" v="657" actId="33553"/>
          <ac:spMkLst>
            <pc:docMk/>
            <pc:sldMk cId="2033323120" sldId="492"/>
            <ac:spMk id="3" creationId="{72D4AFEB-A33B-33F9-020D-AA29C2E68E0E}"/>
          </ac:spMkLst>
        </pc:spChg>
        <pc:spChg chg="ord">
          <ac:chgData name="Ammons, Denise" userId="61c7dcbd-e9a4-4215-b4a8-e086cbae6994" providerId="ADAL" clId="{079B9DB2-63E6-4B12-88D1-A98F33B0EA9B}" dt="2022-11-14T00:34:40.308" v="3" actId="13244"/>
          <ac:spMkLst>
            <pc:docMk/>
            <pc:sldMk cId="2033323120" sldId="492"/>
            <ac:spMk id="21" creationId="{5A4C6B14-9EFC-D6B7-A9E1-F9B358BF550A}"/>
          </ac:spMkLst>
        </pc:spChg>
        <pc:spChg chg="mod topLvl">
          <ac:chgData name="Ammons, Denise" userId="61c7dcbd-e9a4-4215-b4a8-e086cbae6994" providerId="ADAL" clId="{079B9DB2-63E6-4B12-88D1-A98F33B0EA9B}" dt="2022-11-14T01:25:34.234" v="747" actId="207"/>
          <ac:spMkLst>
            <pc:docMk/>
            <pc:sldMk cId="2033323120" sldId="492"/>
            <ac:spMk id="182" creationId="{6F5C646F-7C23-B508-8289-C92D3C34BDDB}"/>
          </ac:spMkLst>
        </pc:spChg>
        <pc:spChg chg="mod topLvl">
          <ac:chgData name="Ammons, Denise" userId="61c7dcbd-e9a4-4215-b4a8-e086cbae6994" providerId="ADAL" clId="{079B9DB2-63E6-4B12-88D1-A98F33B0EA9B}" dt="2022-11-14T00:34:01.582" v="0" actId="165"/>
          <ac:spMkLst>
            <pc:docMk/>
            <pc:sldMk cId="2033323120" sldId="492"/>
            <ac:spMk id="183" creationId="{56E7D4B1-8EDC-030D-0BBA-446E3F4EF524}"/>
          </ac:spMkLst>
        </pc:spChg>
        <pc:spChg chg="mod topLvl">
          <ac:chgData name="Ammons, Denise" userId="61c7dcbd-e9a4-4215-b4a8-e086cbae6994" providerId="ADAL" clId="{079B9DB2-63E6-4B12-88D1-A98F33B0EA9B}" dt="2022-11-14T00:34:33.495" v="2" actId="14100"/>
          <ac:spMkLst>
            <pc:docMk/>
            <pc:sldMk cId="2033323120" sldId="492"/>
            <ac:spMk id="185" creationId="{9841E180-7BE8-9FD0-F890-FF6FE2DC1B2C}"/>
          </ac:spMkLst>
        </pc:spChg>
        <pc:spChg chg="mod topLvl">
          <ac:chgData name="Ammons, Denise" userId="61c7dcbd-e9a4-4215-b4a8-e086cbae6994" providerId="ADAL" clId="{079B9DB2-63E6-4B12-88D1-A98F33B0EA9B}" dt="2022-11-14T00:34:15.509" v="1" actId="165"/>
          <ac:spMkLst>
            <pc:docMk/>
            <pc:sldMk cId="2033323120" sldId="492"/>
            <ac:spMk id="186" creationId="{B84F871A-018A-17DF-0819-565C6D175EDA}"/>
          </ac:spMkLst>
        </pc:spChg>
        <pc:spChg chg="ord">
          <ac:chgData name="Ammons, Denise" userId="61c7dcbd-e9a4-4215-b4a8-e086cbae6994" providerId="ADAL" clId="{079B9DB2-63E6-4B12-88D1-A98F33B0EA9B}" dt="2022-11-14T00:34:43.166" v="4" actId="13244"/>
          <ac:spMkLst>
            <pc:docMk/>
            <pc:sldMk cId="2033323120" sldId="492"/>
            <ac:spMk id="188" creationId="{1B474081-E5DB-4E00-1DF2-11F6B66EA764}"/>
          </ac:spMkLst>
        </pc:spChg>
        <pc:grpChg chg="mod">
          <ac:chgData name="Ammons, Denise" userId="61c7dcbd-e9a4-4215-b4a8-e086cbae6994" providerId="ADAL" clId="{079B9DB2-63E6-4B12-88D1-A98F33B0EA9B}" dt="2022-11-14T00:34:44.798" v="5" actId="962"/>
          <ac:grpSpMkLst>
            <pc:docMk/>
            <pc:sldMk cId="2033323120" sldId="492"/>
            <ac:grpSpMk id="5" creationId="{9FC8A200-7840-A6C4-09DD-26BDF46EE7AD}"/>
          </ac:grpSpMkLst>
        </pc:grpChg>
        <pc:grpChg chg="del">
          <ac:chgData name="Ammons, Denise" userId="61c7dcbd-e9a4-4215-b4a8-e086cbae6994" providerId="ADAL" clId="{079B9DB2-63E6-4B12-88D1-A98F33B0EA9B}" dt="2022-11-14T00:34:01.582" v="0" actId="165"/>
          <ac:grpSpMkLst>
            <pc:docMk/>
            <pc:sldMk cId="2033323120" sldId="492"/>
            <ac:grpSpMk id="181" creationId="{78FEF6A1-7672-5E44-623F-BD448D50B08E}"/>
          </ac:grpSpMkLst>
        </pc:grpChg>
        <pc:grpChg chg="del">
          <ac:chgData name="Ammons, Denise" userId="61c7dcbd-e9a4-4215-b4a8-e086cbae6994" providerId="ADAL" clId="{079B9DB2-63E6-4B12-88D1-A98F33B0EA9B}" dt="2022-11-14T00:34:15.509" v="1" actId="165"/>
          <ac:grpSpMkLst>
            <pc:docMk/>
            <pc:sldMk cId="2033323120" sldId="492"/>
            <ac:grpSpMk id="184" creationId="{F0406671-010B-CDF5-7D87-DF3812CE0E43}"/>
          </ac:grpSpMkLst>
        </pc:grpChg>
      </pc:sldChg>
      <pc:sldChg chg="modSp mod">
        <pc:chgData name="Ammons, Denise" userId="61c7dcbd-e9a4-4215-b4a8-e086cbae6994" providerId="ADAL" clId="{079B9DB2-63E6-4B12-88D1-A98F33B0EA9B}" dt="2022-11-14T01:24:06.367" v="708" actId="33553"/>
        <pc:sldMkLst>
          <pc:docMk/>
          <pc:sldMk cId="572044691" sldId="493"/>
        </pc:sldMkLst>
        <pc:spChg chg="mod">
          <ac:chgData name="Ammons, Denise" userId="61c7dcbd-e9a4-4215-b4a8-e086cbae6994" providerId="ADAL" clId="{079B9DB2-63E6-4B12-88D1-A98F33B0EA9B}" dt="2022-11-14T01:24:06.367" v="708" actId="33553"/>
          <ac:spMkLst>
            <pc:docMk/>
            <pc:sldMk cId="572044691" sldId="493"/>
            <ac:spMk id="3" creationId="{72D4AFEB-A33B-33F9-020D-AA29C2E68E0E}"/>
          </ac:spMkLst>
        </pc:spChg>
        <pc:spChg chg="mod">
          <ac:chgData name="Ammons, Denise" userId="61c7dcbd-e9a4-4215-b4a8-e086cbae6994" providerId="ADAL" clId="{079B9DB2-63E6-4B12-88D1-A98F33B0EA9B}" dt="2022-11-14T01:18:32.283" v="594" actId="207"/>
          <ac:spMkLst>
            <pc:docMk/>
            <pc:sldMk cId="572044691" sldId="493"/>
            <ac:spMk id="149" creationId="{E17B14DF-83AC-AB89-DFF5-09689CD3CE70}"/>
          </ac:spMkLst>
        </pc:spChg>
        <pc:spChg chg="mod">
          <ac:chgData name="Ammons, Denise" userId="61c7dcbd-e9a4-4215-b4a8-e086cbae6994" providerId="ADAL" clId="{079B9DB2-63E6-4B12-88D1-A98F33B0EA9B}" dt="2022-11-14T01:18:32.283" v="594" actId="207"/>
          <ac:spMkLst>
            <pc:docMk/>
            <pc:sldMk cId="572044691" sldId="493"/>
            <ac:spMk id="156" creationId="{6773D90D-2CDE-8F08-89B6-06777F1DAB44}"/>
          </ac:spMkLst>
        </pc:spChg>
        <pc:grpChg chg="mod">
          <ac:chgData name="Ammons, Denise" userId="61c7dcbd-e9a4-4215-b4a8-e086cbae6994" providerId="ADAL" clId="{079B9DB2-63E6-4B12-88D1-A98F33B0EA9B}" dt="2022-11-14T01:18:18.386" v="593" actId="962"/>
          <ac:grpSpMkLst>
            <pc:docMk/>
            <pc:sldMk cId="572044691" sldId="493"/>
            <ac:grpSpMk id="17" creationId="{BA30F7D0-5516-D3AC-40FA-CB9281B75009}"/>
          </ac:grpSpMkLst>
        </pc:grpChg>
      </pc:sldChg>
      <pc:sldChg chg="delSp modSp mod">
        <pc:chgData name="Ammons, Denise" userId="61c7dcbd-e9a4-4215-b4a8-e086cbae6994" providerId="ADAL" clId="{079B9DB2-63E6-4B12-88D1-A98F33B0EA9B}" dt="2022-11-14T01:24:04.075" v="707" actId="33553"/>
        <pc:sldMkLst>
          <pc:docMk/>
          <pc:sldMk cId="1656997524" sldId="496"/>
        </pc:sldMkLst>
        <pc:spChg chg="mod">
          <ac:chgData name="Ammons, Denise" userId="61c7dcbd-e9a4-4215-b4a8-e086cbae6994" providerId="ADAL" clId="{079B9DB2-63E6-4B12-88D1-A98F33B0EA9B}" dt="2022-11-14T01:24:04.075" v="707" actId="33553"/>
          <ac:spMkLst>
            <pc:docMk/>
            <pc:sldMk cId="1656997524" sldId="496"/>
            <ac:spMk id="3" creationId="{F3F9A2E2-165A-073B-B5DC-2782D547A6C4}"/>
          </ac:spMkLst>
        </pc:spChg>
        <pc:spChg chg="ord">
          <ac:chgData name="Ammons, Denise" userId="61c7dcbd-e9a4-4215-b4a8-e086cbae6994" providerId="ADAL" clId="{079B9DB2-63E6-4B12-88D1-A98F33B0EA9B}" dt="2022-11-14T01:19:18.791" v="603" actId="13244"/>
          <ac:spMkLst>
            <pc:docMk/>
            <pc:sldMk cId="1656997524" sldId="496"/>
            <ac:spMk id="8" creationId="{9950C781-CAD0-6F38-E205-DCB65380347D}"/>
          </ac:spMkLst>
        </pc:spChg>
        <pc:spChg chg="mod topLvl">
          <ac:chgData name="Ammons, Denise" userId="61c7dcbd-e9a4-4215-b4a8-e086cbae6994" providerId="ADAL" clId="{079B9DB2-63E6-4B12-88D1-A98F33B0EA9B}" dt="2022-11-14T01:19:28.205" v="604" actId="962"/>
          <ac:spMkLst>
            <pc:docMk/>
            <pc:sldMk cId="1656997524" sldId="496"/>
            <ac:spMk id="14" creationId="{4A5FBF14-E0D5-F2D4-C593-CC374D16C9C8}"/>
          </ac:spMkLst>
        </pc:spChg>
        <pc:spChg chg="mod topLvl">
          <ac:chgData name="Ammons, Denise" userId="61c7dcbd-e9a4-4215-b4a8-e086cbae6994" providerId="ADAL" clId="{079B9DB2-63E6-4B12-88D1-A98F33B0EA9B}" dt="2022-11-14T01:19:33.347" v="605" actId="962"/>
          <ac:spMkLst>
            <pc:docMk/>
            <pc:sldMk cId="1656997524" sldId="496"/>
            <ac:spMk id="28" creationId="{D2E4104C-EFD5-8FFC-FA7D-5E471E8E8262}"/>
          </ac:spMkLst>
        </pc:spChg>
        <pc:spChg chg="mod ord topLvl">
          <ac:chgData name="Ammons, Denise" userId="61c7dcbd-e9a4-4215-b4a8-e086cbae6994" providerId="ADAL" clId="{079B9DB2-63E6-4B12-88D1-A98F33B0EA9B}" dt="2022-11-14T01:19:14.962" v="602" actId="962"/>
          <ac:spMkLst>
            <pc:docMk/>
            <pc:sldMk cId="1656997524" sldId="496"/>
            <ac:spMk id="29" creationId="{36EE1EAB-A1C5-B3B5-0A82-A8A4E5C83EBC}"/>
          </ac:spMkLst>
        </pc:spChg>
        <pc:spChg chg="mod ord topLvl">
          <ac:chgData name="Ammons, Denise" userId="61c7dcbd-e9a4-4215-b4a8-e086cbae6994" providerId="ADAL" clId="{079B9DB2-63E6-4B12-88D1-A98F33B0EA9B}" dt="2022-11-14T01:19:12.037" v="601" actId="13244"/>
          <ac:spMkLst>
            <pc:docMk/>
            <pc:sldMk cId="1656997524" sldId="496"/>
            <ac:spMk id="43" creationId="{0DAFE919-969F-F146-3516-04E7796882BD}"/>
          </ac:spMkLst>
        </pc:spChg>
        <pc:spChg chg="mod ord topLvl">
          <ac:chgData name="Ammons, Denise" userId="61c7dcbd-e9a4-4215-b4a8-e086cbae6994" providerId="ADAL" clId="{079B9DB2-63E6-4B12-88D1-A98F33B0EA9B}" dt="2022-11-14T01:19:45.193" v="609" actId="13244"/>
          <ac:spMkLst>
            <pc:docMk/>
            <pc:sldMk cId="1656997524" sldId="496"/>
            <ac:spMk id="44" creationId="{46D87C13-2E96-674E-4B7C-D60EFD0882C2}"/>
          </ac:spMkLst>
        </pc:spChg>
        <pc:grpChg chg="del mod topLvl">
          <ac:chgData name="Ammons, Denise" userId="61c7dcbd-e9a4-4215-b4a8-e086cbae6994" providerId="ADAL" clId="{079B9DB2-63E6-4B12-88D1-A98F33B0EA9B}" dt="2022-11-14T01:18:50.972" v="596" actId="165"/>
          <ac:grpSpMkLst>
            <pc:docMk/>
            <pc:sldMk cId="1656997524" sldId="496"/>
            <ac:grpSpMk id="60" creationId="{A51CC4F5-81BB-50E9-2542-D116A045F61A}"/>
          </ac:grpSpMkLst>
        </pc:grpChg>
        <pc:grpChg chg="del">
          <ac:chgData name="Ammons, Denise" userId="61c7dcbd-e9a4-4215-b4a8-e086cbae6994" providerId="ADAL" clId="{079B9DB2-63E6-4B12-88D1-A98F33B0EA9B}" dt="2022-11-14T01:18:42.510" v="595" actId="165"/>
          <ac:grpSpMkLst>
            <pc:docMk/>
            <pc:sldMk cId="1656997524" sldId="496"/>
            <ac:grpSpMk id="61" creationId="{362064C3-CE0A-C4AC-00C3-88E67082D013}"/>
          </ac:grpSpMkLst>
        </pc:grpChg>
        <pc:cxnChg chg="mod">
          <ac:chgData name="Ammons, Denise" userId="61c7dcbd-e9a4-4215-b4a8-e086cbae6994" providerId="ADAL" clId="{079B9DB2-63E6-4B12-88D1-A98F33B0EA9B}" dt="2022-11-14T01:19:55.402" v="610" actId="962"/>
          <ac:cxnSpMkLst>
            <pc:docMk/>
            <pc:sldMk cId="1656997524" sldId="496"/>
            <ac:cxnSpMk id="32" creationId="{C67A58B2-01AA-8189-4DB4-C150227B7E6A}"/>
          </ac:cxnSpMkLst>
        </pc:cxnChg>
      </pc:sldChg>
      <pc:sldChg chg="delSp modSp mod">
        <pc:chgData name="Ammons, Denise" userId="61c7dcbd-e9a4-4215-b4a8-e086cbae6994" providerId="ADAL" clId="{079B9DB2-63E6-4B12-88D1-A98F33B0EA9B}" dt="2022-11-14T01:23:30.566" v="686" actId="33553"/>
        <pc:sldMkLst>
          <pc:docMk/>
          <pc:sldMk cId="1033240757" sldId="511"/>
        </pc:sldMkLst>
        <pc:spChg chg="mod">
          <ac:chgData name="Ammons, Denise" userId="61c7dcbd-e9a4-4215-b4a8-e086cbae6994" providerId="ADAL" clId="{079B9DB2-63E6-4B12-88D1-A98F33B0EA9B}" dt="2022-11-14T01:23:30.566" v="686" actId="33553"/>
          <ac:spMkLst>
            <pc:docMk/>
            <pc:sldMk cId="1033240757" sldId="511"/>
            <ac:spMk id="3" creationId="{D5B0EF5D-C360-B978-C0D6-1793CEC6FACF}"/>
          </ac:spMkLst>
        </pc:spChg>
        <pc:spChg chg="mod topLvl">
          <ac:chgData name="Ammons, Denise" userId="61c7dcbd-e9a4-4215-b4a8-e086cbae6994" providerId="ADAL" clId="{079B9DB2-63E6-4B12-88D1-A98F33B0EA9B}" dt="2022-11-14T00:53:15.242" v="174" actId="165"/>
          <ac:spMkLst>
            <pc:docMk/>
            <pc:sldMk cId="1033240757" sldId="511"/>
            <ac:spMk id="6" creationId="{26CE08E6-1446-307C-2560-663F1A23B19F}"/>
          </ac:spMkLst>
        </pc:spChg>
        <pc:spChg chg="mod">
          <ac:chgData name="Ammons, Denise" userId="61c7dcbd-e9a4-4215-b4a8-e086cbae6994" providerId="ADAL" clId="{079B9DB2-63E6-4B12-88D1-A98F33B0EA9B}" dt="2022-11-14T00:54:41.508" v="213" actId="962"/>
          <ac:spMkLst>
            <pc:docMk/>
            <pc:sldMk cId="1033240757" sldId="511"/>
            <ac:spMk id="7" creationId="{6DCC89D4-1839-7215-7C73-032A1FDB5760}"/>
          </ac:spMkLst>
        </pc:spChg>
        <pc:spChg chg="mod">
          <ac:chgData name="Ammons, Denise" userId="61c7dcbd-e9a4-4215-b4a8-e086cbae6994" providerId="ADAL" clId="{079B9DB2-63E6-4B12-88D1-A98F33B0EA9B}" dt="2022-11-14T00:54:41.129" v="212" actId="962"/>
          <ac:spMkLst>
            <pc:docMk/>
            <pc:sldMk cId="1033240757" sldId="511"/>
            <ac:spMk id="8" creationId="{E8E4A5C2-2E08-03BB-89FC-8DD936CD8E87}"/>
          </ac:spMkLst>
        </pc:spChg>
        <pc:spChg chg="mod">
          <ac:chgData name="Ammons, Denise" userId="61c7dcbd-e9a4-4215-b4a8-e086cbae6994" providerId="ADAL" clId="{079B9DB2-63E6-4B12-88D1-A98F33B0EA9B}" dt="2022-11-14T00:54:40.783" v="211" actId="962"/>
          <ac:spMkLst>
            <pc:docMk/>
            <pc:sldMk cId="1033240757" sldId="511"/>
            <ac:spMk id="9" creationId="{E8E4A5C2-2E08-03BB-89FC-8DD936CD8E87}"/>
          </ac:spMkLst>
        </pc:spChg>
        <pc:spChg chg="mod topLvl">
          <ac:chgData name="Ammons, Denise" userId="61c7dcbd-e9a4-4215-b4a8-e086cbae6994" providerId="ADAL" clId="{079B9DB2-63E6-4B12-88D1-A98F33B0EA9B}" dt="2022-11-14T00:54:43.388" v="217" actId="962"/>
          <ac:spMkLst>
            <pc:docMk/>
            <pc:sldMk cId="1033240757" sldId="511"/>
            <ac:spMk id="10" creationId="{0C35A55E-4DA7-9B10-E5C9-6466BC8D6738}"/>
          </ac:spMkLst>
        </pc:spChg>
        <pc:spChg chg="mod topLvl">
          <ac:chgData name="Ammons, Denise" userId="61c7dcbd-e9a4-4215-b4a8-e086cbae6994" providerId="ADAL" clId="{079B9DB2-63E6-4B12-88D1-A98F33B0EA9B}" dt="2022-11-14T00:54:42.979" v="216" actId="962"/>
          <ac:spMkLst>
            <pc:docMk/>
            <pc:sldMk cId="1033240757" sldId="511"/>
            <ac:spMk id="11" creationId="{8A443E77-3FB9-31AB-6B12-96EBD3DDF74A}"/>
          </ac:spMkLst>
        </pc:spChg>
        <pc:spChg chg="mod topLvl">
          <ac:chgData name="Ammons, Denise" userId="61c7dcbd-e9a4-4215-b4a8-e086cbae6994" providerId="ADAL" clId="{079B9DB2-63E6-4B12-88D1-A98F33B0EA9B}" dt="2022-11-14T00:54:42.446" v="215" actId="962"/>
          <ac:spMkLst>
            <pc:docMk/>
            <pc:sldMk cId="1033240757" sldId="511"/>
            <ac:spMk id="12" creationId="{AEEF2AED-23A1-892C-744C-314FD12DE7EA}"/>
          </ac:spMkLst>
        </pc:spChg>
        <pc:spChg chg="mod topLvl">
          <ac:chgData name="Ammons, Denise" userId="61c7dcbd-e9a4-4215-b4a8-e086cbae6994" providerId="ADAL" clId="{079B9DB2-63E6-4B12-88D1-A98F33B0EA9B}" dt="2022-11-14T00:54:41.944" v="214" actId="962"/>
          <ac:spMkLst>
            <pc:docMk/>
            <pc:sldMk cId="1033240757" sldId="511"/>
            <ac:spMk id="13" creationId="{F90E6FF9-577E-CF12-FC1F-C3F7916487C6}"/>
          </ac:spMkLst>
        </pc:spChg>
        <pc:spChg chg="ord">
          <ac:chgData name="Ammons, Denise" userId="61c7dcbd-e9a4-4215-b4a8-e086cbae6994" providerId="ADAL" clId="{079B9DB2-63E6-4B12-88D1-A98F33B0EA9B}" dt="2022-11-14T00:53:21.243" v="175" actId="13244"/>
          <ac:spMkLst>
            <pc:docMk/>
            <pc:sldMk cId="1033240757" sldId="511"/>
            <ac:spMk id="14" creationId="{A55EC6F2-73A5-6634-A6A3-1E2C31475880}"/>
          </ac:spMkLst>
        </pc:spChg>
        <pc:spChg chg="mod">
          <ac:chgData name="Ammons, Denise" userId="61c7dcbd-e9a4-4215-b4a8-e086cbae6994" providerId="ADAL" clId="{079B9DB2-63E6-4B12-88D1-A98F33B0EA9B}" dt="2022-11-14T00:54:40.234" v="210" actId="962"/>
          <ac:spMkLst>
            <pc:docMk/>
            <pc:sldMk cId="1033240757" sldId="511"/>
            <ac:spMk id="15" creationId="{E8E4A5C2-2E08-03BB-89FC-8DD936CD8E87}"/>
          </ac:spMkLst>
        </pc:spChg>
        <pc:spChg chg="mod">
          <ac:chgData name="Ammons, Denise" userId="61c7dcbd-e9a4-4215-b4a8-e086cbae6994" providerId="ADAL" clId="{079B9DB2-63E6-4B12-88D1-A98F33B0EA9B}" dt="2022-11-14T00:54:39.874" v="209" actId="962"/>
          <ac:spMkLst>
            <pc:docMk/>
            <pc:sldMk cId="1033240757" sldId="511"/>
            <ac:spMk id="16" creationId="{E8E4A5C2-2E08-03BB-89FC-8DD936CD8E87}"/>
          </ac:spMkLst>
        </pc:spChg>
        <pc:grpChg chg="del">
          <ac:chgData name="Ammons, Denise" userId="61c7dcbd-e9a4-4215-b4a8-e086cbae6994" providerId="ADAL" clId="{079B9DB2-63E6-4B12-88D1-A98F33B0EA9B}" dt="2022-11-14T00:53:15.242" v="174" actId="165"/>
          <ac:grpSpMkLst>
            <pc:docMk/>
            <pc:sldMk cId="1033240757" sldId="511"/>
            <ac:grpSpMk id="2" creationId="{CAE12040-EAB9-1923-E9BC-7408BAFD7C8E}"/>
          </ac:grpSpMkLst>
        </pc:grpChg>
        <pc:graphicFrameChg chg="mod">
          <ac:chgData name="Ammons, Denise" userId="61c7dcbd-e9a4-4215-b4a8-e086cbae6994" providerId="ADAL" clId="{079B9DB2-63E6-4B12-88D1-A98F33B0EA9B}" dt="2022-11-14T00:54:24.828" v="208" actId="962"/>
          <ac:graphicFrameMkLst>
            <pc:docMk/>
            <pc:sldMk cId="1033240757" sldId="511"/>
            <ac:graphicFrameMk id="4" creationId="{4D6BA779-F7D7-4725-BDDA-728C00329050}"/>
          </ac:graphicFrameMkLst>
        </pc:graphicFrameChg>
      </pc:sldChg>
      <pc:sldChg chg="modSp mod">
        <pc:chgData name="Ammons, Denise" userId="61c7dcbd-e9a4-4215-b4a8-e086cbae6994" providerId="ADAL" clId="{079B9DB2-63E6-4B12-88D1-A98F33B0EA9B}" dt="2022-11-14T01:23:33.478" v="688" actId="33553"/>
        <pc:sldMkLst>
          <pc:docMk/>
          <pc:sldMk cId="4057842921" sldId="512"/>
        </pc:sldMkLst>
        <pc:spChg chg="mod">
          <ac:chgData name="Ammons, Denise" userId="61c7dcbd-e9a4-4215-b4a8-e086cbae6994" providerId="ADAL" clId="{079B9DB2-63E6-4B12-88D1-A98F33B0EA9B}" dt="2022-11-14T01:23:33.478" v="688" actId="33553"/>
          <ac:spMkLst>
            <pc:docMk/>
            <pc:sldMk cId="4057842921" sldId="512"/>
            <ac:spMk id="3" creationId="{3FF38045-27FC-4C1E-A99E-5F52922C06A2}"/>
          </ac:spMkLst>
        </pc:spChg>
        <pc:spChg chg="ord">
          <ac:chgData name="Ammons, Denise" userId="61c7dcbd-e9a4-4215-b4a8-e086cbae6994" providerId="ADAL" clId="{079B9DB2-63E6-4B12-88D1-A98F33B0EA9B}" dt="2022-11-14T00:54:51.139" v="218" actId="13244"/>
          <ac:spMkLst>
            <pc:docMk/>
            <pc:sldMk cId="4057842921" sldId="512"/>
            <ac:spMk id="5" creationId="{304A5B6A-B687-FFA7-1F47-F298AA3A1062}"/>
          </ac:spMkLst>
        </pc:spChg>
        <pc:spChg chg="mod">
          <ac:chgData name="Ammons, Denise" userId="61c7dcbd-e9a4-4215-b4a8-e086cbae6994" providerId="ADAL" clId="{079B9DB2-63E6-4B12-88D1-A98F33B0EA9B}" dt="2022-11-14T00:55:19.739" v="224" actId="962"/>
          <ac:spMkLst>
            <pc:docMk/>
            <pc:sldMk cId="4057842921" sldId="512"/>
            <ac:spMk id="10" creationId="{52BA19C6-5E4D-A848-4578-7A65DC46D5B5}"/>
          </ac:spMkLst>
        </pc:spChg>
        <pc:spChg chg="mod">
          <ac:chgData name="Ammons, Denise" userId="61c7dcbd-e9a4-4215-b4a8-e086cbae6994" providerId="ADAL" clId="{079B9DB2-63E6-4B12-88D1-A98F33B0EA9B}" dt="2022-11-14T00:55:24.787" v="225" actId="962"/>
          <ac:spMkLst>
            <pc:docMk/>
            <pc:sldMk cId="4057842921" sldId="512"/>
            <ac:spMk id="15" creationId="{BAD1214C-FFF7-F930-D350-A096695E07F3}"/>
          </ac:spMkLst>
        </pc:spChg>
        <pc:spChg chg="mod">
          <ac:chgData name="Ammons, Denise" userId="61c7dcbd-e9a4-4215-b4a8-e086cbae6994" providerId="ADAL" clId="{079B9DB2-63E6-4B12-88D1-A98F33B0EA9B}" dt="2022-11-14T00:55:29.275" v="226" actId="962"/>
          <ac:spMkLst>
            <pc:docMk/>
            <pc:sldMk cId="4057842921" sldId="512"/>
            <ac:spMk id="19" creationId="{3D3EADBD-B61C-E96B-0FB5-F1C0C6FC3E64}"/>
          </ac:spMkLst>
        </pc:spChg>
        <pc:spChg chg="mod">
          <ac:chgData name="Ammons, Denise" userId="61c7dcbd-e9a4-4215-b4a8-e086cbae6994" providerId="ADAL" clId="{079B9DB2-63E6-4B12-88D1-A98F33B0EA9B}" dt="2022-11-14T00:55:29.629" v="227" actId="962"/>
          <ac:spMkLst>
            <pc:docMk/>
            <pc:sldMk cId="4057842921" sldId="512"/>
            <ac:spMk id="20" creationId="{C6C40F69-4100-A1DD-476D-62948E93C2B7}"/>
          </ac:spMkLst>
        </pc:spChg>
        <pc:spChg chg="mod">
          <ac:chgData name="Ammons, Denise" userId="61c7dcbd-e9a4-4215-b4a8-e086cbae6994" providerId="ADAL" clId="{079B9DB2-63E6-4B12-88D1-A98F33B0EA9B}" dt="2022-11-14T00:55:30.006" v="228" actId="962"/>
          <ac:spMkLst>
            <pc:docMk/>
            <pc:sldMk cId="4057842921" sldId="512"/>
            <ac:spMk id="21" creationId="{C8C33C10-2B8B-1FCD-7697-904C66A9AE80}"/>
          </ac:spMkLst>
        </pc:spChg>
        <pc:spChg chg="mod">
          <ac:chgData name="Ammons, Denise" userId="61c7dcbd-e9a4-4215-b4a8-e086cbae6994" providerId="ADAL" clId="{079B9DB2-63E6-4B12-88D1-A98F33B0EA9B}" dt="2022-11-14T00:55:31.582" v="229" actId="962"/>
          <ac:spMkLst>
            <pc:docMk/>
            <pc:sldMk cId="4057842921" sldId="512"/>
            <ac:spMk id="22" creationId="{432BC664-F2DD-AB0E-5391-14614886D83B}"/>
          </ac:spMkLst>
        </pc:spChg>
        <pc:spChg chg="mod">
          <ac:chgData name="Ammons, Denise" userId="61c7dcbd-e9a4-4215-b4a8-e086cbae6994" providerId="ADAL" clId="{079B9DB2-63E6-4B12-88D1-A98F33B0EA9B}" dt="2022-11-14T00:55:35.829" v="230" actId="962"/>
          <ac:spMkLst>
            <pc:docMk/>
            <pc:sldMk cId="4057842921" sldId="512"/>
            <ac:spMk id="23" creationId="{576C41AD-1A18-C089-6C8D-8440514FDE0F}"/>
          </ac:spMkLst>
        </pc:spChg>
        <pc:spChg chg="mod ord">
          <ac:chgData name="Ammons, Denise" userId="61c7dcbd-e9a4-4215-b4a8-e086cbae6994" providerId="ADAL" clId="{079B9DB2-63E6-4B12-88D1-A98F33B0EA9B}" dt="2022-11-14T00:55:38.562" v="234" actId="962"/>
          <ac:spMkLst>
            <pc:docMk/>
            <pc:sldMk cId="4057842921" sldId="512"/>
            <ac:spMk id="24" creationId="{76242E7F-DC52-471F-1382-AFDDB694B5EA}"/>
          </ac:spMkLst>
        </pc:spChg>
        <pc:spChg chg="mod">
          <ac:chgData name="Ammons, Denise" userId="61c7dcbd-e9a4-4215-b4a8-e086cbae6994" providerId="ADAL" clId="{079B9DB2-63E6-4B12-88D1-A98F33B0EA9B}" dt="2022-11-14T00:55:36.488" v="231" actId="962"/>
          <ac:spMkLst>
            <pc:docMk/>
            <pc:sldMk cId="4057842921" sldId="512"/>
            <ac:spMk id="25" creationId="{4DA8317D-FA22-D295-A9C0-7D42877686AD}"/>
          </ac:spMkLst>
        </pc:spChg>
        <pc:spChg chg="mod">
          <ac:chgData name="Ammons, Denise" userId="61c7dcbd-e9a4-4215-b4a8-e086cbae6994" providerId="ADAL" clId="{079B9DB2-63E6-4B12-88D1-A98F33B0EA9B}" dt="2022-11-14T00:55:37.178" v="232" actId="962"/>
          <ac:spMkLst>
            <pc:docMk/>
            <pc:sldMk cId="4057842921" sldId="512"/>
            <ac:spMk id="26" creationId="{68330BA9-5CBA-8994-21C9-2961EEAF7F63}"/>
          </ac:spMkLst>
        </pc:spChg>
        <pc:spChg chg="mod">
          <ac:chgData name="Ammons, Denise" userId="61c7dcbd-e9a4-4215-b4a8-e086cbae6994" providerId="ADAL" clId="{079B9DB2-63E6-4B12-88D1-A98F33B0EA9B}" dt="2022-11-14T00:55:37.843" v="233" actId="962"/>
          <ac:spMkLst>
            <pc:docMk/>
            <pc:sldMk cId="4057842921" sldId="512"/>
            <ac:spMk id="27" creationId="{0E014168-5461-2E9A-E7CA-ED445C6E8CA8}"/>
          </ac:spMkLst>
        </pc:spChg>
        <pc:spChg chg="mod">
          <ac:chgData name="Ammons, Denise" userId="61c7dcbd-e9a4-4215-b4a8-e086cbae6994" providerId="ADAL" clId="{079B9DB2-63E6-4B12-88D1-A98F33B0EA9B}" dt="2022-11-14T00:55:39.285" v="235" actId="962"/>
          <ac:spMkLst>
            <pc:docMk/>
            <pc:sldMk cId="4057842921" sldId="512"/>
            <ac:spMk id="29" creationId="{09A1F991-BF39-D12D-6C80-B05C915A549F}"/>
          </ac:spMkLst>
        </pc:spChg>
        <pc:grpChg chg="mod">
          <ac:chgData name="Ammons, Denise" userId="61c7dcbd-e9a4-4215-b4a8-e086cbae6994" providerId="ADAL" clId="{079B9DB2-63E6-4B12-88D1-A98F33B0EA9B}" dt="2022-11-14T00:55:19.237" v="223" actId="962"/>
          <ac:grpSpMkLst>
            <pc:docMk/>
            <pc:sldMk cId="4057842921" sldId="512"/>
            <ac:grpSpMk id="8" creationId="{445FCB82-C853-1444-317B-2781D7A1E244}"/>
          </ac:grpSpMkLst>
        </pc:grpChg>
        <pc:graphicFrameChg chg="mod">
          <ac:chgData name="Ammons, Denise" userId="61c7dcbd-e9a4-4215-b4a8-e086cbae6994" providerId="ADAL" clId="{079B9DB2-63E6-4B12-88D1-A98F33B0EA9B}" dt="2022-11-14T00:55:15.114" v="222" actId="13244"/>
          <ac:graphicFrameMkLst>
            <pc:docMk/>
            <pc:sldMk cId="4057842921" sldId="512"/>
            <ac:graphicFrameMk id="18" creationId="{BAC687B9-191A-451B-A5F0-E4833B96E7E1}"/>
          </ac:graphicFrameMkLst>
        </pc:graphicFrameChg>
      </pc:sldChg>
      <pc:sldChg chg="modSp mod">
        <pc:chgData name="Ammons, Denise" userId="61c7dcbd-e9a4-4215-b4a8-e086cbae6994" providerId="ADAL" clId="{079B9DB2-63E6-4B12-88D1-A98F33B0EA9B}" dt="2022-11-14T01:25:02.788" v="732" actId="33553"/>
        <pc:sldMkLst>
          <pc:docMk/>
          <pc:sldMk cId="3794962293" sldId="515"/>
        </pc:sldMkLst>
        <pc:spChg chg="mod">
          <ac:chgData name="Ammons, Denise" userId="61c7dcbd-e9a4-4215-b4a8-e086cbae6994" providerId="ADAL" clId="{079B9DB2-63E6-4B12-88D1-A98F33B0EA9B}" dt="2022-11-14T01:25:02.788" v="732" actId="33553"/>
          <ac:spMkLst>
            <pc:docMk/>
            <pc:sldMk cId="3794962293" sldId="515"/>
            <ac:spMk id="2" creationId="{B77666B8-E1D9-3E37-694B-F4BB8C1330BC}"/>
          </ac:spMkLst>
        </pc:spChg>
      </pc:sldChg>
      <pc:sldChg chg="modSp mod">
        <pc:chgData name="Ammons, Denise" userId="61c7dcbd-e9a4-4215-b4a8-e086cbae6994" providerId="ADAL" clId="{079B9DB2-63E6-4B12-88D1-A98F33B0EA9B}" dt="2022-11-14T01:23:43.797" v="693" actId="33553"/>
        <pc:sldMkLst>
          <pc:docMk/>
          <pc:sldMk cId="1943212518" sldId="516"/>
        </pc:sldMkLst>
        <pc:spChg chg="mod">
          <ac:chgData name="Ammons, Denise" userId="61c7dcbd-e9a4-4215-b4a8-e086cbae6994" providerId="ADAL" clId="{079B9DB2-63E6-4B12-88D1-A98F33B0EA9B}" dt="2022-11-14T01:23:43.797" v="693" actId="33553"/>
          <ac:spMkLst>
            <pc:docMk/>
            <pc:sldMk cId="1943212518" sldId="516"/>
            <ac:spMk id="3" creationId="{62039490-FB01-EDEB-BB66-793FDD909825}"/>
          </ac:spMkLst>
        </pc:spChg>
      </pc:sldChg>
      <pc:sldChg chg="delSp modSp mod">
        <pc:chgData name="Ammons, Denise" userId="61c7dcbd-e9a4-4215-b4a8-e086cbae6994" providerId="ADAL" clId="{079B9DB2-63E6-4B12-88D1-A98F33B0EA9B}" dt="2022-11-14T01:48:09.141" v="762" actId="13244"/>
        <pc:sldMkLst>
          <pc:docMk/>
          <pc:sldMk cId="3374016490" sldId="518"/>
        </pc:sldMkLst>
        <pc:spChg chg="mod ord">
          <ac:chgData name="Ammons, Denise" userId="61c7dcbd-e9a4-4215-b4a8-e086cbae6994" providerId="ADAL" clId="{079B9DB2-63E6-4B12-88D1-A98F33B0EA9B}" dt="2022-11-14T00:36:36.675" v="17" actId="962"/>
          <ac:spMkLst>
            <pc:docMk/>
            <pc:sldMk cId="3374016490" sldId="518"/>
            <ac:spMk id="2" creationId="{E1966956-83F0-7158-F87C-136F2F2BEA1B}"/>
          </ac:spMkLst>
        </pc:spChg>
        <pc:spChg chg="mod">
          <ac:chgData name="Ammons, Denise" userId="61c7dcbd-e9a4-4215-b4a8-e086cbae6994" providerId="ADAL" clId="{079B9DB2-63E6-4B12-88D1-A98F33B0EA9B}" dt="2022-11-14T01:22:48.932" v="662" actId="33553"/>
          <ac:spMkLst>
            <pc:docMk/>
            <pc:sldMk cId="3374016490" sldId="518"/>
            <ac:spMk id="3" creationId="{04A0A6A5-9092-739E-41F7-8604963B3639}"/>
          </ac:spMkLst>
        </pc:spChg>
        <pc:spChg chg="mod topLvl">
          <ac:chgData name="Ammons, Denise" userId="61c7dcbd-e9a4-4215-b4a8-e086cbae6994" providerId="ADAL" clId="{079B9DB2-63E6-4B12-88D1-A98F33B0EA9B}" dt="2022-11-14T01:47:43.752" v="761" actId="2085"/>
          <ac:spMkLst>
            <pc:docMk/>
            <pc:sldMk cId="3374016490" sldId="518"/>
            <ac:spMk id="5" creationId="{23AC5A78-B1F8-A768-0227-FC747A9F2302}"/>
          </ac:spMkLst>
        </pc:spChg>
        <pc:spChg chg="mod ord topLvl">
          <ac:chgData name="Ammons, Denise" userId="61c7dcbd-e9a4-4215-b4a8-e086cbae6994" providerId="ADAL" clId="{079B9DB2-63E6-4B12-88D1-A98F33B0EA9B}" dt="2022-11-14T01:47:19.084" v="759" actId="13244"/>
          <ac:spMkLst>
            <pc:docMk/>
            <pc:sldMk cId="3374016490" sldId="518"/>
            <ac:spMk id="8" creationId="{34E4DB63-461F-1375-3896-7ED02B759205}"/>
          </ac:spMkLst>
        </pc:spChg>
        <pc:spChg chg="mod ord topLvl">
          <ac:chgData name="Ammons, Denise" userId="61c7dcbd-e9a4-4215-b4a8-e086cbae6994" providerId="ADAL" clId="{079B9DB2-63E6-4B12-88D1-A98F33B0EA9B}" dt="2022-11-14T01:48:09.141" v="762" actId="13244"/>
          <ac:spMkLst>
            <pc:docMk/>
            <pc:sldMk cId="3374016490" sldId="518"/>
            <ac:spMk id="9" creationId="{9BB954A6-482D-51B2-200A-6DD8780B6C77}"/>
          </ac:spMkLst>
        </pc:spChg>
        <pc:spChg chg="mod ord topLvl">
          <ac:chgData name="Ammons, Denise" userId="61c7dcbd-e9a4-4215-b4a8-e086cbae6994" providerId="ADAL" clId="{079B9DB2-63E6-4B12-88D1-A98F33B0EA9B}" dt="2022-11-14T00:36:04.809" v="11" actId="13244"/>
          <ac:spMkLst>
            <pc:docMk/>
            <pc:sldMk cId="3374016490" sldId="518"/>
            <ac:spMk id="10" creationId="{B1E513F2-B5E5-F9A7-1F6D-1E8EA7B9E568}"/>
          </ac:spMkLst>
        </pc:spChg>
        <pc:spChg chg="mod topLvl">
          <ac:chgData name="Ammons, Denise" userId="61c7dcbd-e9a4-4215-b4a8-e086cbae6994" providerId="ADAL" clId="{079B9DB2-63E6-4B12-88D1-A98F33B0EA9B}" dt="2022-11-14T01:47:43.752" v="761" actId="2085"/>
          <ac:spMkLst>
            <pc:docMk/>
            <pc:sldMk cId="3374016490" sldId="518"/>
            <ac:spMk id="11" creationId="{371BF959-982F-7FB8-2340-C0BEA0E1338E}"/>
          </ac:spMkLst>
        </pc:spChg>
        <pc:spChg chg="mod ord topLvl">
          <ac:chgData name="Ammons, Denise" userId="61c7dcbd-e9a4-4215-b4a8-e086cbae6994" providerId="ADAL" clId="{079B9DB2-63E6-4B12-88D1-A98F33B0EA9B}" dt="2022-11-14T00:36:08.683" v="12" actId="13244"/>
          <ac:spMkLst>
            <pc:docMk/>
            <pc:sldMk cId="3374016490" sldId="518"/>
            <ac:spMk id="12" creationId="{2AE0C5BA-B573-D228-E101-D805FDC08147}"/>
          </ac:spMkLst>
        </pc:spChg>
        <pc:grpChg chg="del mod">
          <ac:chgData name="Ammons, Denise" userId="61c7dcbd-e9a4-4215-b4a8-e086cbae6994" providerId="ADAL" clId="{079B9DB2-63E6-4B12-88D1-A98F33B0EA9B}" dt="2022-11-14T00:35:56.629" v="10" actId="165"/>
          <ac:grpSpMkLst>
            <pc:docMk/>
            <pc:sldMk cId="3374016490" sldId="518"/>
            <ac:grpSpMk id="4" creationId="{242D2E8A-C739-2E00-3A66-1F8748E80B11}"/>
          </ac:grpSpMkLst>
        </pc:grpChg>
        <pc:graphicFrameChg chg="del">
          <ac:chgData name="Ammons, Denise" userId="61c7dcbd-e9a4-4215-b4a8-e086cbae6994" providerId="ADAL" clId="{079B9DB2-63E6-4B12-88D1-A98F33B0EA9B}" dt="2022-11-14T00:35:51.262" v="9" actId="18245"/>
          <ac:graphicFrameMkLst>
            <pc:docMk/>
            <pc:sldMk cId="3374016490" sldId="518"/>
            <ac:graphicFrameMk id="6" creationId="{A766D5D1-BD66-1722-3474-73CC3D7AFF6D}"/>
          </ac:graphicFrameMkLst>
        </pc:graphicFrameChg>
      </pc:sldChg>
      <pc:sldChg chg="modSp mod">
        <pc:chgData name="Ammons, Denise" userId="61c7dcbd-e9a4-4215-b4a8-e086cbae6994" providerId="ADAL" clId="{079B9DB2-63E6-4B12-88D1-A98F33B0EA9B}" dt="2022-11-14T01:22:54.884" v="664" actId="33553"/>
        <pc:sldMkLst>
          <pc:docMk/>
          <pc:sldMk cId="1499596076" sldId="519"/>
        </pc:sldMkLst>
        <pc:spChg chg="mod ord">
          <ac:chgData name="Ammons, Denise" userId="61c7dcbd-e9a4-4215-b4a8-e086cbae6994" providerId="ADAL" clId="{079B9DB2-63E6-4B12-88D1-A98F33B0EA9B}" dt="2022-11-14T01:22:54.884" v="664" actId="33553"/>
          <ac:spMkLst>
            <pc:docMk/>
            <pc:sldMk cId="1499596076" sldId="519"/>
            <ac:spMk id="21" creationId="{F37E2A86-177A-C936-2756-B09CB35C4D70}"/>
          </ac:spMkLst>
        </pc:spChg>
        <pc:spChg chg="ord">
          <ac:chgData name="Ammons, Denise" userId="61c7dcbd-e9a4-4215-b4a8-e086cbae6994" providerId="ADAL" clId="{079B9DB2-63E6-4B12-88D1-A98F33B0EA9B}" dt="2022-11-14T00:41:59.180" v="45" actId="13244"/>
          <ac:spMkLst>
            <pc:docMk/>
            <pc:sldMk cId="1499596076" sldId="519"/>
            <ac:spMk id="24" creationId="{045E09DD-ABF6-A910-FEA5-3CCB33A686B9}"/>
          </ac:spMkLst>
        </pc:spChg>
        <pc:graphicFrameChg chg="mod">
          <ac:chgData name="Ammons, Denise" userId="61c7dcbd-e9a4-4215-b4a8-e086cbae6994" providerId="ADAL" clId="{079B9DB2-63E6-4B12-88D1-A98F33B0EA9B}" dt="2022-11-14T00:42:04.519" v="46" actId="962"/>
          <ac:graphicFrameMkLst>
            <pc:docMk/>
            <pc:sldMk cId="1499596076" sldId="519"/>
            <ac:graphicFrameMk id="9" creationId="{DFB0C909-195C-B742-5537-A3A09AAAEE6C}"/>
          </ac:graphicFrameMkLst>
        </pc:graphicFrameChg>
        <pc:picChg chg="mod">
          <ac:chgData name="Ammons, Denise" userId="61c7dcbd-e9a4-4215-b4a8-e086cbae6994" providerId="ADAL" clId="{079B9DB2-63E6-4B12-88D1-A98F33B0EA9B}" dt="2022-11-14T00:42:12.919" v="50" actId="962"/>
          <ac:picMkLst>
            <pc:docMk/>
            <pc:sldMk cId="1499596076" sldId="519"/>
            <ac:picMk id="5" creationId="{E2194004-23DD-4A6D-A967-86363134DE7C}"/>
          </ac:picMkLst>
        </pc:picChg>
        <pc:cxnChg chg="mod">
          <ac:chgData name="Ammons, Denise" userId="61c7dcbd-e9a4-4215-b4a8-e086cbae6994" providerId="ADAL" clId="{079B9DB2-63E6-4B12-88D1-A98F33B0EA9B}" dt="2022-11-14T00:42:05.398" v="47" actId="962"/>
          <ac:cxnSpMkLst>
            <pc:docMk/>
            <pc:sldMk cId="1499596076" sldId="519"/>
            <ac:cxnSpMk id="11" creationId="{6F95F925-A1F0-01B8-8CD5-1C71AF3F69F5}"/>
          </ac:cxnSpMkLst>
        </pc:cxnChg>
        <pc:cxnChg chg="mod">
          <ac:chgData name="Ammons, Denise" userId="61c7dcbd-e9a4-4215-b4a8-e086cbae6994" providerId="ADAL" clId="{079B9DB2-63E6-4B12-88D1-A98F33B0EA9B}" dt="2022-11-14T00:42:05.933" v="48" actId="962"/>
          <ac:cxnSpMkLst>
            <pc:docMk/>
            <pc:sldMk cId="1499596076" sldId="519"/>
            <ac:cxnSpMk id="17" creationId="{EDEFD44C-E44E-2CF0-268E-FE3D556EBFE8}"/>
          </ac:cxnSpMkLst>
        </pc:cxnChg>
        <pc:cxnChg chg="mod">
          <ac:chgData name="Ammons, Denise" userId="61c7dcbd-e9a4-4215-b4a8-e086cbae6994" providerId="ADAL" clId="{079B9DB2-63E6-4B12-88D1-A98F33B0EA9B}" dt="2022-11-14T00:42:06.326" v="49" actId="962"/>
          <ac:cxnSpMkLst>
            <pc:docMk/>
            <pc:sldMk cId="1499596076" sldId="519"/>
            <ac:cxnSpMk id="18" creationId="{30B39F80-EFA6-8BF3-C7E3-673818DD3705}"/>
          </ac:cxnSpMkLst>
        </pc:cxnChg>
      </pc:sldChg>
      <pc:sldChg chg="modSp mod">
        <pc:chgData name="Ammons, Denise" userId="61c7dcbd-e9a4-4215-b4a8-e086cbae6994" providerId="ADAL" clId="{079B9DB2-63E6-4B12-88D1-A98F33B0EA9B}" dt="2022-11-14T01:22:56.612" v="665" actId="33553"/>
        <pc:sldMkLst>
          <pc:docMk/>
          <pc:sldMk cId="934057654" sldId="523"/>
        </pc:sldMkLst>
        <pc:spChg chg="ord">
          <ac:chgData name="Ammons, Denise" userId="61c7dcbd-e9a4-4215-b4a8-e086cbae6994" providerId="ADAL" clId="{079B9DB2-63E6-4B12-88D1-A98F33B0EA9B}" dt="2022-11-14T00:42:23.356" v="51" actId="13244"/>
          <ac:spMkLst>
            <pc:docMk/>
            <pc:sldMk cId="934057654" sldId="523"/>
            <ac:spMk id="16" creationId="{8EEA38E9-698F-24D1-3691-A3991CE8B123}"/>
          </ac:spMkLst>
        </pc:spChg>
        <pc:spChg chg="mod">
          <ac:chgData name="Ammons, Denise" userId="61c7dcbd-e9a4-4215-b4a8-e086cbae6994" providerId="ADAL" clId="{079B9DB2-63E6-4B12-88D1-A98F33B0EA9B}" dt="2022-11-14T01:22:56.612" v="665" actId="33553"/>
          <ac:spMkLst>
            <pc:docMk/>
            <pc:sldMk cId="934057654" sldId="523"/>
            <ac:spMk id="21" creationId="{F37E2A86-177A-C936-2756-B09CB35C4D70}"/>
          </ac:spMkLst>
        </pc:spChg>
        <pc:spChg chg="ord">
          <ac:chgData name="Ammons, Denise" userId="61c7dcbd-e9a4-4215-b4a8-e086cbae6994" providerId="ADAL" clId="{079B9DB2-63E6-4B12-88D1-A98F33B0EA9B}" dt="2022-11-14T00:42:31.440" v="55" actId="13244"/>
          <ac:spMkLst>
            <pc:docMk/>
            <pc:sldMk cId="934057654" sldId="523"/>
            <ac:spMk id="24" creationId="{045E09DD-ABF6-A910-FEA5-3CCB33A686B9}"/>
          </ac:spMkLst>
        </pc:spChg>
        <pc:graphicFrameChg chg="mod">
          <ac:chgData name="Ammons, Denise" userId="61c7dcbd-e9a4-4215-b4a8-e086cbae6994" providerId="ADAL" clId="{079B9DB2-63E6-4B12-88D1-A98F33B0EA9B}" dt="2022-11-14T00:42:44.122" v="57" actId="962"/>
          <ac:graphicFrameMkLst>
            <pc:docMk/>
            <pc:sldMk cId="934057654" sldId="523"/>
            <ac:graphicFrameMk id="9" creationId="{DFB0C909-195C-B742-5537-A3A09AAAEE6C}"/>
          </ac:graphicFrameMkLst>
        </pc:graphicFrameChg>
        <pc:picChg chg="mod">
          <ac:chgData name="Ammons, Denise" userId="61c7dcbd-e9a4-4215-b4a8-e086cbae6994" providerId="ADAL" clId="{079B9DB2-63E6-4B12-88D1-A98F33B0EA9B}" dt="2022-11-14T00:42:38.142" v="56" actId="962"/>
          <ac:picMkLst>
            <pc:docMk/>
            <pc:sldMk cId="934057654" sldId="523"/>
            <ac:picMk id="3" creationId="{CBF03A56-7161-4D98-A097-8359143D38EF}"/>
          </ac:picMkLst>
        </pc:picChg>
        <pc:cxnChg chg="mod">
          <ac:chgData name="Ammons, Denise" userId="61c7dcbd-e9a4-4215-b4a8-e086cbae6994" providerId="ADAL" clId="{079B9DB2-63E6-4B12-88D1-A98F33B0EA9B}" dt="2022-11-14T00:42:28.012" v="52" actId="962"/>
          <ac:cxnSpMkLst>
            <pc:docMk/>
            <pc:sldMk cId="934057654" sldId="523"/>
            <ac:cxnSpMk id="11" creationId="{6F95F925-A1F0-01B8-8CD5-1C71AF3F69F5}"/>
          </ac:cxnSpMkLst>
        </pc:cxnChg>
        <pc:cxnChg chg="mod">
          <ac:chgData name="Ammons, Denise" userId="61c7dcbd-e9a4-4215-b4a8-e086cbae6994" providerId="ADAL" clId="{079B9DB2-63E6-4B12-88D1-A98F33B0EA9B}" dt="2022-11-14T00:42:28.412" v="53" actId="962"/>
          <ac:cxnSpMkLst>
            <pc:docMk/>
            <pc:sldMk cId="934057654" sldId="523"/>
            <ac:cxnSpMk id="17" creationId="{EDEFD44C-E44E-2CF0-268E-FE3D556EBFE8}"/>
          </ac:cxnSpMkLst>
        </pc:cxnChg>
        <pc:cxnChg chg="mod">
          <ac:chgData name="Ammons, Denise" userId="61c7dcbd-e9a4-4215-b4a8-e086cbae6994" providerId="ADAL" clId="{079B9DB2-63E6-4B12-88D1-A98F33B0EA9B}" dt="2022-11-14T00:42:28.832" v="54" actId="962"/>
          <ac:cxnSpMkLst>
            <pc:docMk/>
            <pc:sldMk cId="934057654" sldId="523"/>
            <ac:cxnSpMk id="18" creationId="{30B39F80-EFA6-8BF3-C7E3-673818DD3705}"/>
          </ac:cxnSpMkLst>
        </pc:cxnChg>
      </pc:sldChg>
      <pc:sldChg chg="modSp mod">
        <pc:chgData name="Ammons, Denise" userId="61c7dcbd-e9a4-4215-b4a8-e086cbae6994" providerId="ADAL" clId="{079B9DB2-63E6-4B12-88D1-A98F33B0EA9B}" dt="2022-11-14T01:22:58.716" v="666" actId="33553"/>
        <pc:sldMkLst>
          <pc:docMk/>
          <pc:sldMk cId="3990344043" sldId="524"/>
        </pc:sldMkLst>
        <pc:spChg chg="ord">
          <ac:chgData name="Ammons, Denise" userId="61c7dcbd-e9a4-4215-b4a8-e086cbae6994" providerId="ADAL" clId="{079B9DB2-63E6-4B12-88D1-A98F33B0EA9B}" dt="2022-11-14T00:43:04.982" v="62" actId="13244"/>
          <ac:spMkLst>
            <pc:docMk/>
            <pc:sldMk cId="3990344043" sldId="524"/>
            <ac:spMk id="16" creationId="{8EEA38E9-698F-24D1-3691-A3991CE8B123}"/>
          </ac:spMkLst>
        </pc:spChg>
        <pc:spChg chg="mod ord">
          <ac:chgData name="Ammons, Denise" userId="61c7dcbd-e9a4-4215-b4a8-e086cbae6994" providerId="ADAL" clId="{079B9DB2-63E6-4B12-88D1-A98F33B0EA9B}" dt="2022-11-14T01:22:58.716" v="666" actId="33553"/>
          <ac:spMkLst>
            <pc:docMk/>
            <pc:sldMk cId="3990344043" sldId="524"/>
            <ac:spMk id="21" creationId="{F37E2A86-177A-C936-2756-B09CB35C4D70}"/>
          </ac:spMkLst>
        </pc:spChg>
        <pc:spChg chg="ord">
          <ac:chgData name="Ammons, Denise" userId="61c7dcbd-e9a4-4215-b4a8-e086cbae6994" providerId="ADAL" clId="{079B9DB2-63E6-4B12-88D1-A98F33B0EA9B}" dt="2022-11-14T00:42:53.478" v="59" actId="13244"/>
          <ac:spMkLst>
            <pc:docMk/>
            <pc:sldMk cId="3990344043" sldId="524"/>
            <ac:spMk id="24" creationId="{045E09DD-ABF6-A910-FEA5-3CCB33A686B9}"/>
          </ac:spMkLst>
        </pc:spChg>
        <pc:graphicFrameChg chg="mod">
          <ac:chgData name="Ammons, Denise" userId="61c7dcbd-e9a4-4215-b4a8-e086cbae6994" providerId="ADAL" clId="{079B9DB2-63E6-4B12-88D1-A98F33B0EA9B}" dt="2022-11-14T00:42:57.492" v="60" actId="962"/>
          <ac:graphicFrameMkLst>
            <pc:docMk/>
            <pc:sldMk cId="3990344043" sldId="524"/>
            <ac:graphicFrameMk id="9" creationId="{DFB0C909-195C-B742-5537-A3A09AAAEE6C}"/>
          </ac:graphicFrameMkLst>
        </pc:graphicFrameChg>
        <pc:picChg chg="mod">
          <ac:chgData name="Ammons, Denise" userId="61c7dcbd-e9a4-4215-b4a8-e086cbae6994" providerId="ADAL" clId="{079B9DB2-63E6-4B12-88D1-A98F33B0EA9B}" dt="2022-11-14T00:43:15.822" v="66" actId="962"/>
          <ac:picMkLst>
            <pc:docMk/>
            <pc:sldMk cId="3990344043" sldId="524"/>
            <ac:picMk id="4" creationId="{F1CD4AF0-5743-4C5D-B265-9EB3FAEB7467}"/>
          </ac:picMkLst>
        </pc:picChg>
        <pc:cxnChg chg="mod">
          <ac:chgData name="Ammons, Denise" userId="61c7dcbd-e9a4-4215-b4a8-e086cbae6994" providerId="ADAL" clId="{079B9DB2-63E6-4B12-88D1-A98F33B0EA9B}" dt="2022-11-14T00:43:09.516" v="63" actId="962"/>
          <ac:cxnSpMkLst>
            <pc:docMk/>
            <pc:sldMk cId="3990344043" sldId="524"/>
            <ac:cxnSpMk id="11" creationId="{6F95F925-A1F0-01B8-8CD5-1C71AF3F69F5}"/>
          </ac:cxnSpMkLst>
        </pc:cxnChg>
        <pc:cxnChg chg="mod">
          <ac:chgData name="Ammons, Denise" userId="61c7dcbd-e9a4-4215-b4a8-e086cbae6994" providerId="ADAL" clId="{079B9DB2-63E6-4B12-88D1-A98F33B0EA9B}" dt="2022-11-14T00:43:09.931" v="64" actId="962"/>
          <ac:cxnSpMkLst>
            <pc:docMk/>
            <pc:sldMk cId="3990344043" sldId="524"/>
            <ac:cxnSpMk id="17" creationId="{EDEFD44C-E44E-2CF0-268E-FE3D556EBFE8}"/>
          </ac:cxnSpMkLst>
        </pc:cxnChg>
        <pc:cxnChg chg="mod">
          <ac:chgData name="Ammons, Denise" userId="61c7dcbd-e9a4-4215-b4a8-e086cbae6994" providerId="ADAL" clId="{079B9DB2-63E6-4B12-88D1-A98F33B0EA9B}" dt="2022-11-14T00:43:10.276" v="65" actId="962"/>
          <ac:cxnSpMkLst>
            <pc:docMk/>
            <pc:sldMk cId="3990344043" sldId="524"/>
            <ac:cxnSpMk id="18" creationId="{30B39F80-EFA6-8BF3-C7E3-673818DD3705}"/>
          </ac:cxnSpMkLst>
        </pc:cxnChg>
      </pc:sldChg>
      <pc:sldChg chg="modSp mod">
        <pc:chgData name="Ammons, Denise" userId="61c7dcbd-e9a4-4215-b4a8-e086cbae6994" providerId="ADAL" clId="{079B9DB2-63E6-4B12-88D1-A98F33B0EA9B}" dt="2022-11-14T01:23:00.550" v="667" actId="33553"/>
        <pc:sldMkLst>
          <pc:docMk/>
          <pc:sldMk cId="3420959392" sldId="525"/>
        </pc:sldMkLst>
        <pc:spChg chg="ord">
          <ac:chgData name="Ammons, Denise" userId="61c7dcbd-e9a4-4215-b4a8-e086cbae6994" providerId="ADAL" clId="{079B9DB2-63E6-4B12-88D1-A98F33B0EA9B}" dt="2022-11-14T00:43:27.657" v="71" actId="13244"/>
          <ac:spMkLst>
            <pc:docMk/>
            <pc:sldMk cId="3420959392" sldId="525"/>
            <ac:spMk id="12" creationId="{E05F3D7F-6F15-0E5E-96FB-6B18A2D637EF}"/>
          </ac:spMkLst>
        </pc:spChg>
        <pc:spChg chg="mod">
          <ac:chgData name="Ammons, Denise" userId="61c7dcbd-e9a4-4215-b4a8-e086cbae6994" providerId="ADAL" clId="{079B9DB2-63E6-4B12-88D1-A98F33B0EA9B}" dt="2022-11-14T01:23:00.550" v="667" actId="33553"/>
          <ac:spMkLst>
            <pc:docMk/>
            <pc:sldMk cId="3420959392" sldId="525"/>
            <ac:spMk id="21" creationId="{F37E2A86-177A-C936-2756-B09CB35C4D70}"/>
          </ac:spMkLst>
        </pc:spChg>
        <pc:spChg chg="mod ord">
          <ac:chgData name="Ammons, Denise" userId="61c7dcbd-e9a4-4215-b4a8-e086cbae6994" providerId="ADAL" clId="{079B9DB2-63E6-4B12-88D1-A98F33B0EA9B}" dt="2022-11-14T00:43:44.714" v="76" actId="962"/>
          <ac:spMkLst>
            <pc:docMk/>
            <pc:sldMk cId="3420959392" sldId="525"/>
            <ac:spMk id="24" creationId="{045E09DD-ABF6-A910-FEA5-3CCB33A686B9}"/>
          </ac:spMkLst>
        </pc:spChg>
        <pc:graphicFrameChg chg="mod">
          <ac:chgData name="Ammons, Denise" userId="61c7dcbd-e9a4-4215-b4a8-e086cbae6994" providerId="ADAL" clId="{079B9DB2-63E6-4B12-88D1-A98F33B0EA9B}" dt="2022-11-14T00:43:23.603" v="67" actId="962"/>
          <ac:graphicFrameMkLst>
            <pc:docMk/>
            <pc:sldMk cId="3420959392" sldId="525"/>
            <ac:graphicFrameMk id="9" creationId="{DFB0C909-195C-B742-5537-A3A09AAAEE6C}"/>
          </ac:graphicFrameMkLst>
        </pc:graphicFrameChg>
        <pc:picChg chg="mod">
          <ac:chgData name="Ammons, Denise" userId="61c7dcbd-e9a4-4215-b4a8-e086cbae6994" providerId="ADAL" clId="{079B9DB2-63E6-4B12-88D1-A98F33B0EA9B}" dt="2022-11-14T00:43:35.322" v="73" actId="962"/>
          <ac:picMkLst>
            <pc:docMk/>
            <pc:sldMk cId="3420959392" sldId="525"/>
            <ac:picMk id="3" creationId="{F1537514-9786-4DA1-B550-381E410538DC}"/>
          </ac:picMkLst>
        </pc:picChg>
        <pc:cxnChg chg="mod">
          <ac:chgData name="Ammons, Denise" userId="61c7dcbd-e9a4-4215-b4a8-e086cbae6994" providerId="ADAL" clId="{079B9DB2-63E6-4B12-88D1-A98F33B0EA9B}" dt="2022-11-14T00:43:24.245" v="68" actId="962"/>
          <ac:cxnSpMkLst>
            <pc:docMk/>
            <pc:sldMk cId="3420959392" sldId="525"/>
            <ac:cxnSpMk id="11" creationId="{6F95F925-A1F0-01B8-8CD5-1C71AF3F69F5}"/>
          </ac:cxnSpMkLst>
        </pc:cxnChg>
        <pc:cxnChg chg="mod">
          <ac:chgData name="Ammons, Denise" userId="61c7dcbd-e9a4-4215-b4a8-e086cbae6994" providerId="ADAL" clId="{079B9DB2-63E6-4B12-88D1-A98F33B0EA9B}" dt="2022-11-14T00:43:30.652" v="72" actId="962"/>
          <ac:cxnSpMkLst>
            <pc:docMk/>
            <pc:sldMk cId="3420959392" sldId="525"/>
            <ac:cxnSpMk id="17" creationId="{EDEFD44C-E44E-2CF0-268E-FE3D556EBFE8}"/>
          </ac:cxnSpMkLst>
        </pc:cxnChg>
        <pc:cxnChg chg="mod">
          <ac:chgData name="Ammons, Denise" userId="61c7dcbd-e9a4-4215-b4a8-e086cbae6994" providerId="ADAL" clId="{079B9DB2-63E6-4B12-88D1-A98F33B0EA9B}" dt="2022-11-14T00:43:25.036" v="69" actId="962"/>
          <ac:cxnSpMkLst>
            <pc:docMk/>
            <pc:sldMk cId="3420959392" sldId="525"/>
            <ac:cxnSpMk id="18" creationId="{30B39F80-EFA6-8BF3-C7E3-673818DD3705}"/>
          </ac:cxnSpMkLst>
        </pc:cxnChg>
      </pc:sldChg>
      <pc:sldChg chg="delSp modSp del">
        <pc:chgData name="Ammons, Denise" userId="61c7dcbd-e9a4-4215-b4a8-e086cbae6994" providerId="ADAL" clId="{079B9DB2-63E6-4B12-88D1-A98F33B0EA9B}" dt="2022-11-14T00:45:53.379" v="82" actId="2696"/>
        <pc:sldMkLst>
          <pc:docMk/>
          <pc:sldMk cId="3909054558" sldId="529"/>
        </pc:sldMkLst>
        <pc:spChg chg="mod topLvl">
          <ac:chgData name="Ammons, Denise" userId="61c7dcbd-e9a4-4215-b4a8-e086cbae6994" providerId="ADAL" clId="{079B9DB2-63E6-4B12-88D1-A98F33B0EA9B}" dt="2022-11-14T00:44:12.041" v="78" actId="165"/>
          <ac:spMkLst>
            <pc:docMk/>
            <pc:sldMk cId="3909054558" sldId="529"/>
            <ac:spMk id="4" creationId="{999B3DBF-E513-9874-75E3-8FAD6595CC77}"/>
          </ac:spMkLst>
        </pc:spChg>
        <pc:spChg chg="mod topLvl">
          <ac:chgData name="Ammons, Denise" userId="61c7dcbd-e9a4-4215-b4a8-e086cbae6994" providerId="ADAL" clId="{079B9DB2-63E6-4B12-88D1-A98F33B0EA9B}" dt="2022-11-14T00:44:12.041" v="78" actId="165"/>
          <ac:spMkLst>
            <pc:docMk/>
            <pc:sldMk cId="3909054558" sldId="529"/>
            <ac:spMk id="5" creationId="{C2778FF9-436C-2E19-01B4-CE17EF3C8BD3}"/>
          </ac:spMkLst>
        </pc:spChg>
        <pc:spChg chg="mod topLvl">
          <ac:chgData name="Ammons, Denise" userId="61c7dcbd-e9a4-4215-b4a8-e086cbae6994" providerId="ADAL" clId="{079B9DB2-63E6-4B12-88D1-A98F33B0EA9B}" dt="2022-11-14T00:44:12.041" v="78" actId="165"/>
          <ac:spMkLst>
            <pc:docMk/>
            <pc:sldMk cId="3909054558" sldId="529"/>
            <ac:spMk id="7" creationId="{54CA528E-328D-1CEB-378F-7E048717F2B6}"/>
          </ac:spMkLst>
        </pc:spChg>
        <pc:spChg chg="mod topLvl">
          <ac:chgData name="Ammons, Denise" userId="61c7dcbd-e9a4-4215-b4a8-e086cbae6994" providerId="ADAL" clId="{079B9DB2-63E6-4B12-88D1-A98F33B0EA9B}" dt="2022-11-14T00:44:12.041" v="78" actId="165"/>
          <ac:spMkLst>
            <pc:docMk/>
            <pc:sldMk cId="3909054558" sldId="529"/>
            <ac:spMk id="8" creationId="{8EA1B28E-5AAC-A560-DCBC-276E2FB94D92}"/>
          </ac:spMkLst>
        </pc:spChg>
        <pc:spChg chg="mod topLvl">
          <ac:chgData name="Ammons, Denise" userId="61c7dcbd-e9a4-4215-b4a8-e086cbae6994" providerId="ADAL" clId="{079B9DB2-63E6-4B12-88D1-A98F33B0EA9B}" dt="2022-11-14T00:44:12.041" v="78" actId="165"/>
          <ac:spMkLst>
            <pc:docMk/>
            <pc:sldMk cId="3909054558" sldId="529"/>
            <ac:spMk id="9" creationId="{9E0FF575-2F0E-F7D3-C2B3-B6C0BD54A5EF}"/>
          </ac:spMkLst>
        </pc:spChg>
        <pc:spChg chg="mod topLvl">
          <ac:chgData name="Ammons, Denise" userId="61c7dcbd-e9a4-4215-b4a8-e086cbae6994" providerId="ADAL" clId="{079B9DB2-63E6-4B12-88D1-A98F33B0EA9B}" dt="2022-11-14T00:44:12.041" v="78" actId="165"/>
          <ac:spMkLst>
            <pc:docMk/>
            <pc:sldMk cId="3909054558" sldId="529"/>
            <ac:spMk id="10" creationId="{A699AEC7-9E72-D0F4-8B95-3AA952B863E4}"/>
          </ac:spMkLst>
        </pc:spChg>
        <pc:spChg chg="mod topLvl">
          <ac:chgData name="Ammons, Denise" userId="61c7dcbd-e9a4-4215-b4a8-e086cbae6994" providerId="ADAL" clId="{079B9DB2-63E6-4B12-88D1-A98F33B0EA9B}" dt="2022-11-14T00:44:12.041" v="78" actId="165"/>
          <ac:spMkLst>
            <pc:docMk/>
            <pc:sldMk cId="3909054558" sldId="529"/>
            <ac:spMk id="11" creationId="{4FAC9C0F-6B8A-B5CC-B14A-DC5C8F921CB3}"/>
          </ac:spMkLst>
        </pc:spChg>
        <pc:spChg chg="mod topLvl">
          <ac:chgData name="Ammons, Denise" userId="61c7dcbd-e9a4-4215-b4a8-e086cbae6994" providerId="ADAL" clId="{079B9DB2-63E6-4B12-88D1-A98F33B0EA9B}" dt="2022-11-14T00:44:12.041" v="78" actId="165"/>
          <ac:spMkLst>
            <pc:docMk/>
            <pc:sldMk cId="3909054558" sldId="529"/>
            <ac:spMk id="12" creationId="{C951118B-27A9-A355-7239-924B11893E32}"/>
          </ac:spMkLst>
        </pc:spChg>
        <pc:spChg chg="mod topLvl">
          <ac:chgData name="Ammons, Denise" userId="61c7dcbd-e9a4-4215-b4a8-e086cbae6994" providerId="ADAL" clId="{079B9DB2-63E6-4B12-88D1-A98F33B0EA9B}" dt="2022-11-14T00:44:12.041" v="78" actId="165"/>
          <ac:spMkLst>
            <pc:docMk/>
            <pc:sldMk cId="3909054558" sldId="529"/>
            <ac:spMk id="13" creationId="{56D915A6-20F4-3630-F16D-DA35405BC992}"/>
          </ac:spMkLst>
        </pc:spChg>
        <pc:grpChg chg="del mod">
          <ac:chgData name="Ammons, Denise" userId="61c7dcbd-e9a4-4215-b4a8-e086cbae6994" providerId="ADAL" clId="{079B9DB2-63E6-4B12-88D1-A98F33B0EA9B}" dt="2022-11-14T00:44:12.041" v="78" actId="165"/>
          <ac:grpSpMkLst>
            <pc:docMk/>
            <pc:sldMk cId="3909054558" sldId="529"/>
            <ac:grpSpMk id="2" creationId="{3840B000-A79B-422F-FC44-BCC9C41C2E0C}"/>
          </ac:grpSpMkLst>
        </pc:grpChg>
        <pc:graphicFrameChg chg="del">
          <ac:chgData name="Ammons, Denise" userId="61c7dcbd-e9a4-4215-b4a8-e086cbae6994" providerId="ADAL" clId="{079B9DB2-63E6-4B12-88D1-A98F33B0EA9B}" dt="2022-11-14T00:43:56.713" v="77" actId="18245"/>
          <ac:graphicFrameMkLst>
            <pc:docMk/>
            <pc:sldMk cId="3909054558" sldId="529"/>
            <ac:graphicFrameMk id="6" creationId="{046C885B-6A97-92F7-95FE-1252BDC1E15C}"/>
          </ac:graphicFrameMkLst>
        </pc:graphicFrameChg>
      </pc:sldChg>
      <pc:sldChg chg="modSp mod">
        <pc:chgData name="Ammons, Denise" userId="61c7dcbd-e9a4-4215-b4a8-e086cbae6994" providerId="ADAL" clId="{079B9DB2-63E6-4B12-88D1-A98F33B0EA9B}" dt="2022-11-14T01:24:22.107" v="712" actId="33553"/>
        <pc:sldMkLst>
          <pc:docMk/>
          <pc:sldMk cId="148191860" sldId="530"/>
        </pc:sldMkLst>
        <pc:spChg chg="mod">
          <ac:chgData name="Ammons, Denise" userId="61c7dcbd-e9a4-4215-b4a8-e086cbae6994" providerId="ADAL" clId="{079B9DB2-63E6-4B12-88D1-A98F33B0EA9B}" dt="2022-11-14T01:24:22.107" v="712" actId="33553"/>
          <ac:spMkLst>
            <pc:docMk/>
            <pc:sldMk cId="148191860" sldId="530"/>
            <ac:spMk id="3" creationId="{F3F9A2E2-165A-073B-B5DC-2782D547A6C4}"/>
          </ac:spMkLst>
        </pc:spChg>
        <pc:spChg chg="ord">
          <ac:chgData name="Ammons, Denise" userId="61c7dcbd-e9a4-4215-b4a8-e086cbae6994" providerId="ADAL" clId="{079B9DB2-63E6-4B12-88D1-A98F33B0EA9B}" dt="2022-11-14T01:16:47.198" v="584" actId="13244"/>
          <ac:spMkLst>
            <pc:docMk/>
            <pc:sldMk cId="148191860" sldId="530"/>
            <ac:spMk id="195" creationId="{DDA06307-0232-50DF-98C8-082C3D8394B7}"/>
          </ac:spMkLst>
        </pc:spChg>
        <pc:grpChg chg="mod">
          <ac:chgData name="Ammons, Denise" userId="61c7dcbd-e9a4-4215-b4a8-e086cbae6994" providerId="ADAL" clId="{079B9DB2-63E6-4B12-88D1-A98F33B0EA9B}" dt="2022-11-14T01:16:55.117" v="585" actId="962"/>
          <ac:grpSpMkLst>
            <pc:docMk/>
            <pc:sldMk cId="148191860" sldId="530"/>
            <ac:grpSpMk id="10" creationId="{CB40B842-07BF-31A1-0BDD-37A6658E8E71}"/>
          </ac:grpSpMkLst>
        </pc:grpChg>
      </pc:sldChg>
      <pc:sldChg chg="modSp mod">
        <pc:chgData name="Ammons, Denise" userId="61c7dcbd-e9a4-4215-b4a8-e086cbae6994" providerId="ADAL" clId="{079B9DB2-63E6-4B12-88D1-A98F33B0EA9B}" dt="2022-11-14T01:24:25.250" v="714" actId="33553"/>
        <pc:sldMkLst>
          <pc:docMk/>
          <pc:sldMk cId="990461227" sldId="531"/>
        </pc:sldMkLst>
        <pc:spChg chg="mod ord">
          <ac:chgData name="Ammons, Denise" userId="61c7dcbd-e9a4-4215-b4a8-e086cbae6994" providerId="ADAL" clId="{079B9DB2-63E6-4B12-88D1-A98F33B0EA9B}" dt="2022-11-14T01:24:25.250" v="714" actId="33553"/>
          <ac:spMkLst>
            <pc:docMk/>
            <pc:sldMk cId="990461227" sldId="531"/>
            <ac:spMk id="3" creationId="{5798AC39-9EFA-B93D-4289-78FFBA10DE36}"/>
          </ac:spMkLst>
        </pc:spChg>
        <pc:spChg chg="mod">
          <ac:chgData name="Ammons, Denise" userId="61c7dcbd-e9a4-4215-b4a8-e086cbae6994" providerId="ADAL" clId="{079B9DB2-63E6-4B12-88D1-A98F33B0EA9B}" dt="2022-11-14T01:16:31.456" v="582" actId="962"/>
          <ac:spMkLst>
            <pc:docMk/>
            <pc:sldMk cId="990461227" sldId="531"/>
            <ac:spMk id="4" creationId="{42274235-8B6C-818E-A3FA-E933127C2A0D}"/>
          </ac:spMkLst>
        </pc:spChg>
        <pc:graphicFrameChg chg="mod">
          <ac:chgData name="Ammons, Denise" userId="61c7dcbd-e9a4-4215-b4a8-e086cbae6994" providerId="ADAL" clId="{079B9DB2-63E6-4B12-88D1-A98F33B0EA9B}" dt="2022-11-14T01:16:27.459" v="580" actId="962"/>
          <ac:graphicFrameMkLst>
            <pc:docMk/>
            <pc:sldMk cId="990461227" sldId="531"/>
            <ac:graphicFrameMk id="5" creationId="{0C011E90-686D-8695-3696-7423594866B0}"/>
          </ac:graphicFrameMkLst>
        </pc:graphicFrameChg>
      </pc:sldChg>
      <pc:sldChg chg="modSp mod">
        <pc:chgData name="Ammons, Denise" userId="61c7dcbd-e9a4-4215-b4a8-e086cbae6994" providerId="ADAL" clId="{079B9DB2-63E6-4B12-88D1-A98F33B0EA9B}" dt="2022-11-14T01:24:29.800" v="717" actId="33553"/>
        <pc:sldMkLst>
          <pc:docMk/>
          <pc:sldMk cId="651858285" sldId="532"/>
        </pc:sldMkLst>
        <pc:spChg chg="mod">
          <ac:chgData name="Ammons, Denise" userId="61c7dcbd-e9a4-4215-b4a8-e086cbae6994" providerId="ADAL" clId="{079B9DB2-63E6-4B12-88D1-A98F33B0EA9B}" dt="2022-11-14T01:24:29.800" v="717" actId="33553"/>
          <ac:spMkLst>
            <pc:docMk/>
            <pc:sldMk cId="651858285" sldId="532"/>
            <ac:spMk id="3" creationId="{5798AC39-9EFA-B93D-4289-78FFBA10DE36}"/>
          </ac:spMkLst>
        </pc:spChg>
        <pc:spChg chg="ord">
          <ac:chgData name="Ammons, Denise" userId="61c7dcbd-e9a4-4215-b4a8-e086cbae6994" providerId="ADAL" clId="{079B9DB2-63E6-4B12-88D1-A98F33B0EA9B}" dt="2022-11-14T01:15:33.372" v="568" actId="13244"/>
          <ac:spMkLst>
            <pc:docMk/>
            <pc:sldMk cId="651858285" sldId="532"/>
            <ac:spMk id="143" creationId="{988E208A-F468-FF38-567E-E2ADDFFF4FF0}"/>
          </ac:spMkLst>
        </pc:spChg>
        <pc:grpChg chg="mod">
          <ac:chgData name="Ammons, Denise" userId="61c7dcbd-e9a4-4215-b4a8-e086cbae6994" providerId="ADAL" clId="{079B9DB2-63E6-4B12-88D1-A98F33B0EA9B}" dt="2022-11-14T01:15:45.965" v="570" actId="962"/>
          <ac:grpSpMkLst>
            <pc:docMk/>
            <pc:sldMk cId="651858285" sldId="532"/>
            <ac:grpSpMk id="8" creationId="{37AC0489-0E27-DA5B-54A5-61489A7C39DF}"/>
          </ac:grpSpMkLst>
        </pc:grpChg>
        <pc:cxnChg chg="mod">
          <ac:chgData name="Ammons, Denise" userId="61c7dcbd-e9a4-4215-b4a8-e086cbae6994" providerId="ADAL" clId="{079B9DB2-63E6-4B12-88D1-A98F33B0EA9B}" dt="2022-11-14T01:15:39.368" v="569" actId="962"/>
          <ac:cxnSpMkLst>
            <pc:docMk/>
            <pc:sldMk cId="651858285" sldId="532"/>
            <ac:cxnSpMk id="20" creationId="{FED5DB32-DA77-1B42-E436-538D7DE02F68}"/>
          </ac:cxnSpMkLst>
        </pc:cxnChg>
      </pc:sldChg>
      <pc:sldChg chg="add del">
        <pc:chgData name="Ammons, Denise" userId="61c7dcbd-e9a4-4215-b4a8-e086cbae6994" providerId="ADAL" clId="{079B9DB2-63E6-4B12-88D1-A98F33B0EA9B}" dt="2022-11-14T01:08:23.387" v="504"/>
        <pc:sldMkLst>
          <pc:docMk/>
          <pc:sldMk cId="662702443" sldId="533"/>
        </pc:sldMkLst>
      </pc:sldChg>
      <pc:sldChg chg="delSp modSp mod">
        <pc:chgData name="Ammons, Denise" userId="61c7dcbd-e9a4-4215-b4a8-e086cbae6994" providerId="ADAL" clId="{079B9DB2-63E6-4B12-88D1-A98F33B0EA9B}" dt="2022-11-14T01:24:47.466" v="723" actId="33553"/>
        <pc:sldMkLst>
          <pc:docMk/>
          <pc:sldMk cId="3464187348" sldId="534"/>
        </pc:sldMkLst>
        <pc:spChg chg="mod">
          <ac:chgData name="Ammons, Denise" userId="61c7dcbd-e9a4-4215-b4a8-e086cbae6994" providerId="ADAL" clId="{079B9DB2-63E6-4B12-88D1-A98F33B0EA9B}" dt="2022-11-14T01:24:47.466" v="723" actId="33553"/>
          <ac:spMkLst>
            <pc:docMk/>
            <pc:sldMk cId="3464187348" sldId="534"/>
            <ac:spMk id="3" creationId="{5798AC39-9EFA-B93D-4289-78FFBA10DE36}"/>
          </ac:spMkLst>
        </pc:spChg>
        <pc:spChg chg="mod topLvl">
          <ac:chgData name="Ammons, Denise" userId="61c7dcbd-e9a4-4215-b4a8-e086cbae6994" providerId="ADAL" clId="{079B9DB2-63E6-4B12-88D1-A98F33B0EA9B}" dt="2022-11-14T01:13:08.980" v="543" actId="165"/>
          <ac:spMkLst>
            <pc:docMk/>
            <pc:sldMk cId="3464187348" sldId="534"/>
            <ac:spMk id="21" creationId="{16FAF734-7908-5A88-179F-6EFCA7313F91}"/>
          </ac:spMkLst>
        </pc:spChg>
        <pc:spChg chg="mod topLvl">
          <ac:chgData name="Ammons, Denise" userId="61c7dcbd-e9a4-4215-b4a8-e086cbae6994" providerId="ADAL" clId="{079B9DB2-63E6-4B12-88D1-A98F33B0EA9B}" dt="2022-11-14T01:13:14.534" v="544" actId="165"/>
          <ac:spMkLst>
            <pc:docMk/>
            <pc:sldMk cId="3464187348" sldId="534"/>
            <ac:spMk id="25" creationId="{46F4B9BC-C765-2D6C-2D3B-B2888B963660}"/>
          </ac:spMkLst>
        </pc:spChg>
        <pc:spChg chg="mod topLvl">
          <ac:chgData name="Ammons, Denise" userId="61c7dcbd-e9a4-4215-b4a8-e086cbae6994" providerId="ADAL" clId="{079B9DB2-63E6-4B12-88D1-A98F33B0EA9B}" dt="2022-11-14T01:13:24.395" v="546" actId="165"/>
          <ac:spMkLst>
            <pc:docMk/>
            <pc:sldMk cId="3464187348" sldId="534"/>
            <ac:spMk id="27" creationId="{B52CB70C-A7D3-89E2-6F33-CA5C803517DF}"/>
          </ac:spMkLst>
        </pc:spChg>
        <pc:spChg chg="mod">
          <ac:chgData name="Ammons, Denise" userId="61c7dcbd-e9a4-4215-b4a8-e086cbae6994" providerId="ADAL" clId="{079B9DB2-63E6-4B12-88D1-A98F33B0EA9B}" dt="2022-11-14T01:13:24.395" v="546" actId="165"/>
          <ac:spMkLst>
            <pc:docMk/>
            <pc:sldMk cId="3464187348" sldId="534"/>
            <ac:spMk id="28" creationId="{0DB393D7-5642-3923-7900-3CFFC478D620}"/>
          </ac:spMkLst>
        </pc:spChg>
        <pc:spChg chg="mod">
          <ac:chgData name="Ammons, Denise" userId="61c7dcbd-e9a4-4215-b4a8-e086cbae6994" providerId="ADAL" clId="{079B9DB2-63E6-4B12-88D1-A98F33B0EA9B}" dt="2022-11-14T01:13:24.395" v="546" actId="165"/>
          <ac:spMkLst>
            <pc:docMk/>
            <pc:sldMk cId="3464187348" sldId="534"/>
            <ac:spMk id="29" creationId="{7F8FE3DE-2E55-DFD5-A50C-C7AD9A9E828F}"/>
          </ac:spMkLst>
        </pc:spChg>
        <pc:spChg chg="mod">
          <ac:chgData name="Ammons, Denise" userId="61c7dcbd-e9a4-4215-b4a8-e086cbae6994" providerId="ADAL" clId="{079B9DB2-63E6-4B12-88D1-A98F33B0EA9B}" dt="2022-11-14T01:13:21.012" v="545" actId="165"/>
          <ac:spMkLst>
            <pc:docMk/>
            <pc:sldMk cId="3464187348" sldId="534"/>
            <ac:spMk id="33" creationId="{B2E886C8-6BBF-4673-C5A1-4C678A0EF090}"/>
          </ac:spMkLst>
        </pc:spChg>
        <pc:spChg chg="mod">
          <ac:chgData name="Ammons, Denise" userId="61c7dcbd-e9a4-4215-b4a8-e086cbae6994" providerId="ADAL" clId="{079B9DB2-63E6-4B12-88D1-A98F33B0EA9B}" dt="2022-11-14T01:13:21.012" v="545" actId="165"/>
          <ac:spMkLst>
            <pc:docMk/>
            <pc:sldMk cId="3464187348" sldId="534"/>
            <ac:spMk id="34" creationId="{26DB4F2C-2C97-389C-A7E0-7E98DF7A95BA}"/>
          </ac:spMkLst>
        </pc:spChg>
        <pc:spChg chg="mod topLvl">
          <ac:chgData name="Ammons, Denise" userId="61c7dcbd-e9a4-4215-b4a8-e086cbae6994" providerId="ADAL" clId="{079B9DB2-63E6-4B12-88D1-A98F33B0EA9B}" dt="2022-11-14T01:13:21.012" v="545" actId="165"/>
          <ac:spMkLst>
            <pc:docMk/>
            <pc:sldMk cId="3464187348" sldId="534"/>
            <ac:spMk id="36" creationId="{A8476A84-434F-5DFD-A4FB-8FAD059A41E2}"/>
          </ac:spMkLst>
        </pc:spChg>
        <pc:grpChg chg="del">
          <ac:chgData name="Ammons, Denise" userId="61c7dcbd-e9a4-4215-b4a8-e086cbae6994" providerId="ADAL" clId="{079B9DB2-63E6-4B12-88D1-A98F33B0EA9B}" dt="2022-11-14T01:13:08.980" v="543" actId="165"/>
          <ac:grpSpMkLst>
            <pc:docMk/>
            <pc:sldMk cId="3464187348" sldId="534"/>
            <ac:grpSpMk id="2" creationId="{C6380A76-2556-1AD9-4D71-D745DE1DBEA9}"/>
          </ac:grpSpMkLst>
        </pc:grpChg>
        <pc:grpChg chg="del mod topLvl">
          <ac:chgData name="Ammons, Denise" userId="61c7dcbd-e9a4-4215-b4a8-e086cbae6994" providerId="ADAL" clId="{079B9DB2-63E6-4B12-88D1-A98F33B0EA9B}" dt="2022-11-14T01:13:21.012" v="545" actId="165"/>
          <ac:grpSpMkLst>
            <pc:docMk/>
            <pc:sldMk cId="3464187348" sldId="534"/>
            <ac:grpSpMk id="4" creationId="{8E768DA0-785F-8053-6FC3-1DFBD924A700}"/>
          </ac:grpSpMkLst>
        </pc:grpChg>
        <pc:grpChg chg="del">
          <ac:chgData name="Ammons, Denise" userId="61c7dcbd-e9a4-4215-b4a8-e086cbae6994" providerId="ADAL" clId="{079B9DB2-63E6-4B12-88D1-A98F33B0EA9B}" dt="2022-11-14T01:13:14.534" v="544" actId="165"/>
          <ac:grpSpMkLst>
            <pc:docMk/>
            <pc:sldMk cId="3464187348" sldId="534"/>
            <ac:grpSpMk id="23" creationId="{05DBE663-2561-B8E5-2FBA-8D396A96BF01}"/>
          </ac:grpSpMkLst>
        </pc:grpChg>
        <pc:grpChg chg="del mod topLvl">
          <ac:chgData name="Ammons, Denise" userId="61c7dcbd-e9a4-4215-b4a8-e086cbae6994" providerId="ADAL" clId="{079B9DB2-63E6-4B12-88D1-A98F33B0EA9B}" dt="2022-11-14T01:13:24.395" v="546" actId="165"/>
          <ac:grpSpMkLst>
            <pc:docMk/>
            <pc:sldMk cId="3464187348" sldId="534"/>
            <ac:grpSpMk id="24" creationId="{B55F1651-9A1E-05F6-1BFB-C0FCC0530085}"/>
          </ac:grpSpMkLst>
        </pc:grpChg>
        <pc:grpChg chg="mod topLvl">
          <ac:chgData name="Ammons, Denise" userId="61c7dcbd-e9a4-4215-b4a8-e086cbae6994" providerId="ADAL" clId="{079B9DB2-63E6-4B12-88D1-A98F33B0EA9B}" dt="2022-11-14T01:13:33.675" v="548" actId="962"/>
          <ac:grpSpMkLst>
            <pc:docMk/>
            <pc:sldMk cId="3464187348" sldId="534"/>
            <ac:grpSpMk id="26" creationId="{20B835E9-1DFC-234B-1C89-A8A57E3BEFCB}"/>
          </ac:grpSpMkLst>
        </pc:grpChg>
        <pc:grpChg chg="mod topLvl">
          <ac:chgData name="Ammons, Denise" userId="61c7dcbd-e9a4-4215-b4a8-e086cbae6994" providerId="ADAL" clId="{079B9DB2-63E6-4B12-88D1-A98F33B0EA9B}" dt="2022-11-14T01:13:27.719" v="547" actId="962"/>
          <ac:grpSpMkLst>
            <pc:docMk/>
            <pc:sldMk cId="3464187348" sldId="534"/>
            <ac:grpSpMk id="32" creationId="{E19D1966-3E14-C2F3-104C-DBBD00C7B67D}"/>
          </ac:grpSpMkLst>
        </pc:grpChg>
      </pc:sldChg>
      <pc:sldChg chg="modSp mod">
        <pc:chgData name="Ammons, Denise" userId="61c7dcbd-e9a4-4215-b4a8-e086cbae6994" providerId="ADAL" clId="{079B9DB2-63E6-4B12-88D1-A98F33B0EA9B}" dt="2022-11-14T01:24:58.498" v="729" actId="33553"/>
        <pc:sldMkLst>
          <pc:docMk/>
          <pc:sldMk cId="755441320" sldId="535"/>
        </pc:sldMkLst>
        <pc:spChg chg="mod">
          <ac:chgData name="Ammons, Denise" userId="61c7dcbd-e9a4-4215-b4a8-e086cbae6994" providerId="ADAL" clId="{079B9DB2-63E6-4B12-88D1-A98F33B0EA9B}" dt="2022-11-14T01:24:58.498" v="729" actId="33553"/>
          <ac:spMkLst>
            <pc:docMk/>
            <pc:sldMk cId="755441320" sldId="535"/>
            <ac:spMk id="3" creationId="{5798AC39-9EFA-B93D-4289-78FFBA10DE36}"/>
          </ac:spMkLst>
        </pc:spChg>
        <pc:spChg chg="mod">
          <ac:chgData name="Ammons, Denise" userId="61c7dcbd-e9a4-4215-b4a8-e086cbae6994" providerId="ADAL" clId="{079B9DB2-63E6-4B12-88D1-A98F33B0EA9B}" dt="2022-11-14T01:11:31.673" v="526" actId="962"/>
          <ac:spMkLst>
            <pc:docMk/>
            <pc:sldMk cId="755441320" sldId="535"/>
            <ac:spMk id="129" creationId="{3FA841A9-7EBA-D268-C657-9F8D7C4CF188}"/>
          </ac:spMkLst>
        </pc:spChg>
        <pc:grpChg chg="mod">
          <ac:chgData name="Ammons, Denise" userId="61c7dcbd-e9a4-4215-b4a8-e086cbae6994" providerId="ADAL" clId="{079B9DB2-63E6-4B12-88D1-A98F33B0EA9B}" dt="2022-11-14T01:11:33.188" v="528" actId="962"/>
          <ac:grpSpMkLst>
            <pc:docMk/>
            <pc:sldMk cId="755441320" sldId="535"/>
            <ac:grpSpMk id="7" creationId="{525A76BD-075A-220B-B02E-69529037B4F3}"/>
          </ac:grpSpMkLst>
        </pc:grpChg>
        <pc:grpChg chg="mod">
          <ac:chgData name="Ammons, Denise" userId="61c7dcbd-e9a4-4215-b4a8-e086cbae6994" providerId="ADAL" clId="{079B9DB2-63E6-4B12-88D1-A98F33B0EA9B}" dt="2022-11-14T01:11:32.416" v="527" actId="962"/>
          <ac:grpSpMkLst>
            <pc:docMk/>
            <pc:sldMk cId="755441320" sldId="535"/>
            <ac:grpSpMk id="8" creationId="{B404DC22-A635-ACF1-7633-C78912F97AE4}"/>
          </ac:grpSpMkLst>
        </pc:grpChg>
        <pc:grpChg chg="mod">
          <ac:chgData name="Ammons, Denise" userId="61c7dcbd-e9a4-4215-b4a8-e086cbae6994" providerId="ADAL" clId="{079B9DB2-63E6-4B12-88D1-A98F33B0EA9B}" dt="2022-11-14T01:22:01.131" v="641" actId="962"/>
          <ac:grpSpMkLst>
            <pc:docMk/>
            <pc:sldMk cId="755441320" sldId="535"/>
            <ac:grpSpMk id="25" creationId="{93FD51C5-5791-072D-6397-A3A56954A9C1}"/>
          </ac:grpSpMkLst>
        </pc:grpChg>
        <pc:picChg chg="mod">
          <ac:chgData name="Ammons, Denise" userId="61c7dcbd-e9a4-4215-b4a8-e086cbae6994" providerId="ADAL" clId="{079B9DB2-63E6-4B12-88D1-A98F33B0EA9B}" dt="2022-11-14T01:11:29.962" v="524" actId="962"/>
          <ac:picMkLst>
            <pc:docMk/>
            <pc:sldMk cId="755441320" sldId="535"/>
            <ac:picMk id="75" creationId="{741DF650-C7C2-5A5A-FBAC-CA867921668B}"/>
          </ac:picMkLst>
        </pc:picChg>
        <pc:picChg chg="mod">
          <ac:chgData name="Ammons, Denise" userId="61c7dcbd-e9a4-4215-b4a8-e086cbae6994" providerId="ADAL" clId="{079B9DB2-63E6-4B12-88D1-A98F33B0EA9B}" dt="2022-11-14T01:11:31.253" v="525" actId="962"/>
          <ac:picMkLst>
            <pc:docMk/>
            <pc:sldMk cId="755441320" sldId="535"/>
            <ac:picMk id="78" creationId="{56D790D8-3A48-EB81-9FFD-20C3CADE0E52}"/>
          </ac:picMkLst>
        </pc:picChg>
      </pc:sldChg>
      <pc:sldChg chg="modSp mod">
        <pc:chgData name="Ammons, Denise" userId="61c7dcbd-e9a4-4215-b4a8-e086cbae6994" providerId="ADAL" clId="{079B9DB2-63E6-4B12-88D1-A98F33B0EA9B}" dt="2022-11-14T01:22:43.056" v="659" actId="33553"/>
        <pc:sldMkLst>
          <pc:docMk/>
          <pc:sldMk cId="3533298139" sldId="548"/>
        </pc:sldMkLst>
        <pc:spChg chg="mod">
          <ac:chgData name="Ammons, Denise" userId="61c7dcbd-e9a4-4215-b4a8-e086cbae6994" providerId="ADAL" clId="{079B9DB2-63E6-4B12-88D1-A98F33B0EA9B}" dt="2022-11-14T01:22:43.056" v="659" actId="33553"/>
          <ac:spMkLst>
            <pc:docMk/>
            <pc:sldMk cId="3533298139" sldId="548"/>
            <ac:spMk id="2" creationId="{75A49A0A-8D6F-F157-D062-DA87BD00EFC3}"/>
          </ac:spMkLst>
        </pc:spChg>
      </pc:sldChg>
      <pc:sldChg chg="modSp mod">
        <pc:chgData name="Ammons, Denise" userId="61c7dcbd-e9a4-4215-b4a8-e086cbae6994" providerId="ADAL" clId="{079B9DB2-63E6-4B12-88D1-A98F33B0EA9B}" dt="2022-11-14T01:22:44.957" v="660" actId="33553"/>
        <pc:sldMkLst>
          <pc:docMk/>
          <pc:sldMk cId="1908382507" sldId="549"/>
        </pc:sldMkLst>
        <pc:spChg chg="mod">
          <ac:chgData name="Ammons, Denise" userId="61c7dcbd-e9a4-4215-b4a8-e086cbae6994" providerId="ADAL" clId="{079B9DB2-63E6-4B12-88D1-A98F33B0EA9B}" dt="2022-11-14T01:22:44.957" v="660" actId="33553"/>
          <ac:spMkLst>
            <pc:docMk/>
            <pc:sldMk cId="1908382507" sldId="549"/>
            <ac:spMk id="2" creationId="{75A49A0A-8D6F-F157-D062-DA87BD00EFC3}"/>
          </ac:spMkLst>
        </pc:spChg>
      </pc:sldChg>
      <pc:sldChg chg="modSp mod">
        <pc:chgData name="Ammons, Denise" userId="61c7dcbd-e9a4-4215-b4a8-e086cbae6994" providerId="ADAL" clId="{079B9DB2-63E6-4B12-88D1-A98F33B0EA9B}" dt="2022-11-14T01:23:02.238" v="668" actId="33553"/>
        <pc:sldMkLst>
          <pc:docMk/>
          <pc:sldMk cId="3777462252" sldId="550"/>
        </pc:sldMkLst>
        <pc:spChg chg="mod">
          <ac:chgData name="Ammons, Denise" userId="61c7dcbd-e9a4-4215-b4a8-e086cbae6994" providerId="ADAL" clId="{079B9DB2-63E6-4B12-88D1-A98F33B0EA9B}" dt="2022-11-14T01:23:02.238" v="668" actId="33553"/>
          <ac:spMkLst>
            <pc:docMk/>
            <pc:sldMk cId="3777462252" sldId="550"/>
            <ac:spMk id="2" creationId="{75A49A0A-8D6F-F157-D062-DA87BD00EFC3}"/>
          </ac:spMkLst>
        </pc:spChg>
      </pc:sldChg>
      <pc:sldChg chg="modSp mod">
        <pc:chgData name="Ammons, Denise" userId="61c7dcbd-e9a4-4215-b4a8-e086cbae6994" providerId="ADAL" clId="{079B9DB2-63E6-4B12-88D1-A98F33B0EA9B}" dt="2022-11-14T01:23:27.736" v="684" actId="33553"/>
        <pc:sldMkLst>
          <pc:docMk/>
          <pc:sldMk cId="2340947854" sldId="551"/>
        </pc:sldMkLst>
        <pc:spChg chg="mod">
          <ac:chgData name="Ammons, Denise" userId="61c7dcbd-e9a4-4215-b4a8-e086cbae6994" providerId="ADAL" clId="{079B9DB2-63E6-4B12-88D1-A98F33B0EA9B}" dt="2022-11-14T01:23:27.736" v="684" actId="33553"/>
          <ac:spMkLst>
            <pc:docMk/>
            <pc:sldMk cId="2340947854" sldId="551"/>
            <ac:spMk id="2" creationId="{75A49A0A-8D6F-F157-D062-DA87BD00EFC3}"/>
          </ac:spMkLst>
        </pc:spChg>
      </pc:sldChg>
      <pc:sldChg chg="modSp mod">
        <pc:chgData name="Ammons, Denise" userId="61c7dcbd-e9a4-4215-b4a8-e086cbae6994" providerId="ADAL" clId="{079B9DB2-63E6-4B12-88D1-A98F33B0EA9B}" dt="2022-11-14T01:22:46.813" v="661" actId="33553"/>
        <pc:sldMkLst>
          <pc:docMk/>
          <pc:sldMk cId="3899530575" sldId="552"/>
        </pc:sldMkLst>
        <pc:spChg chg="mod ord">
          <ac:chgData name="Ammons, Denise" userId="61c7dcbd-e9a4-4215-b4a8-e086cbae6994" providerId="ADAL" clId="{079B9DB2-63E6-4B12-88D1-A98F33B0EA9B}" dt="2022-11-14T01:22:46.813" v="661" actId="33553"/>
          <ac:spMkLst>
            <pc:docMk/>
            <pc:sldMk cId="3899530575" sldId="552"/>
            <ac:spMk id="3" creationId="{04A0A6A5-9092-739E-41F7-8604963B3639}"/>
          </ac:spMkLst>
        </pc:spChg>
      </pc:sldChg>
      <pc:sldChg chg="delSp modSp mod">
        <pc:chgData name="Ammons, Denise" userId="61c7dcbd-e9a4-4215-b4a8-e086cbae6994" providerId="ADAL" clId="{079B9DB2-63E6-4B12-88D1-A98F33B0EA9B}" dt="2022-11-14T01:50:46.741" v="765" actId="962"/>
        <pc:sldMkLst>
          <pc:docMk/>
          <pc:sldMk cId="3274641503" sldId="553"/>
        </pc:sldMkLst>
        <pc:spChg chg="mod">
          <ac:chgData name="Ammons, Denise" userId="61c7dcbd-e9a4-4215-b4a8-e086cbae6994" providerId="ADAL" clId="{079B9DB2-63E6-4B12-88D1-A98F33B0EA9B}" dt="2022-11-14T01:22:52.778" v="663" actId="33553"/>
          <ac:spMkLst>
            <pc:docMk/>
            <pc:sldMk cId="3274641503" sldId="553"/>
            <ac:spMk id="3" creationId="{04A0A6A5-9092-739E-41F7-8604963B3639}"/>
          </ac:spMkLst>
        </pc:spChg>
        <pc:spChg chg="ord">
          <ac:chgData name="Ammons, Denise" userId="61c7dcbd-e9a4-4215-b4a8-e086cbae6994" providerId="ADAL" clId="{079B9DB2-63E6-4B12-88D1-A98F33B0EA9B}" dt="2022-11-14T00:39:07.826" v="22" actId="13244"/>
          <ac:spMkLst>
            <pc:docMk/>
            <pc:sldMk cId="3274641503" sldId="553"/>
            <ac:spMk id="16" creationId="{753495BE-C3E2-F9B2-3518-B92D6162F411}"/>
          </ac:spMkLst>
        </pc:spChg>
        <pc:spChg chg="mod topLvl">
          <ac:chgData name="Ammons, Denise" userId="61c7dcbd-e9a4-4215-b4a8-e086cbae6994" providerId="ADAL" clId="{079B9DB2-63E6-4B12-88D1-A98F33B0EA9B}" dt="2022-11-14T00:38:33.636" v="20" actId="165"/>
          <ac:spMkLst>
            <pc:docMk/>
            <pc:sldMk cId="3274641503" sldId="553"/>
            <ac:spMk id="18" creationId="{5BBE4B13-32FC-AF1F-FDD4-23F8F065EA66}"/>
          </ac:spMkLst>
        </pc:spChg>
        <pc:spChg chg="mod topLvl">
          <ac:chgData name="Ammons, Denise" userId="61c7dcbd-e9a4-4215-b4a8-e086cbae6994" providerId="ADAL" clId="{079B9DB2-63E6-4B12-88D1-A98F33B0EA9B}" dt="2022-11-14T00:38:33.636" v="20" actId="165"/>
          <ac:spMkLst>
            <pc:docMk/>
            <pc:sldMk cId="3274641503" sldId="553"/>
            <ac:spMk id="20" creationId="{EE849EE2-9160-7CD8-2370-4D2131954F3C}"/>
          </ac:spMkLst>
        </pc:spChg>
        <pc:spChg chg="mod ord topLvl">
          <ac:chgData name="Ammons, Denise" userId="61c7dcbd-e9a4-4215-b4a8-e086cbae6994" providerId="ADAL" clId="{079B9DB2-63E6-4B12-88D1-A98F33B0EA9B}" dt="2022-11-14T00:40:33.862" v="31" actId="962"/>
          <ac:spMkLst>
            <pc:docMk/>
            <pc:sldMk cId="3274641503" sldId="553"/>
            <ac:spMk id="22" creationId="{6F9B3745-4209-794C-ED95-F45A3E5BF9FC}"/>
          </ac:spMkLst>
        </pc:spChg>
        <pc:spChg chg="mod topLvl">
          <ac:chgData name="Ammons, Denise" userId="61c7dcbd-e9a4-4215-b4a8-e086cbae6994" providerId="ADAL" clId="{079B9DB2-63E6-4B12-88D1-A98F33B0EA9B}" dt="2022-11-14T00:38:38.236" v="21" actId="165"/>
          <ac:spMkLst>
            <pc:docMk/>
            <pc:sldMk cId="3274641503" sldId="553"/>
            <ac:spMk id="24" creationId="{A0BB5972-1E78-74B1-98A4-E493991514BA}"/>
          </ac:spMkLst>
        </pc:spChg>
        <pc:spChg chg="mod topLvl">
          <ac:chgData name="Ammons, Denise" userId="61c7dcbd-e9a4-4215-b4a8-e086cbae6994" providerId="ADAL" clId="{079B9DB2-63E6-4B12-88D1-A98F33B0EA9B}" dt="2022-11-14T00:38:38.236" v="21" actId="165"/>
          <ac:spMkLst>
            <pc:docMk/>
            <pc:sldMk cId="3274641503" sldId="553"/>
            <ac:spMk id="26" creationId="{D78B8B7B-3596-D6DC-00E6-F1DC89F13F2E}"/>
          </ac:spMkLst>
        </pc:spChg>
        <pc:spChg chg="mod topLvl">
          <ac:chgData name="Ammons, Denise" userId="61c7dcbd-e9a4-4215-b4a8-e086cbae6994" providerId="ADAL" clId="{079B9DB2-63E6-4B12-88D1-A98F33B0EA9B}" dt="2022-11-14T00:41:44.329" v="41" actId="962"/>
          <ac:spMkLst>
            <pc:docMk/>
            <pc:sldMk cId="3274641503" sldId="553"/>
            <ac:spMk id="28" creationId="{9E41660A-D810-8608-499D-655E7805A758}"/>
          </ac:spMkLst>
        </pc:spChg>
        <pc:spChg chg="mod ord">
          <ac:chgData name="Ammons, Denise" userId="61c7dcbd-e9a4-4215-b4a8-e086cbae6994" providerId="ADAL" clId="{079B9DB2-63E6-4B12-88D1-A98F33B0EA9B}" dt="2022-11-14T01:50:46.741" v="765" actId="962"/>
          <ac:spMkLst>
            <pc:docMk/>
            <pc:sldMk cId="3274641503" sldId="553"/>
            <ac:spMk id="34" creationId="{4FEF89F6-99CF-BE32-1F27-69DE785079D3}"/>
          </ac:spMkLst>
        </pc:spChg>
        <pc:spChg chg="mod ord">
          <ac:chgData name="Ammons, Denise" userId="61c7dcbd-e9a4-4215-b4a8-e086cbae6994" providerId="ADAL" clId="{079B9DB2-63E6-4B12-88D1-A98F33B0EA9B}" dt="2022-11-14T00:41:43.081" v="40" actId="13244"/>
          <ac:spMkLst>
            <pc:docMk/>
            <pc:sldMk cId="3274641503" sldId="553"/>
            <ac:spMk id="36" creationId="{48A865F4-C5FD-40B6-143B-D0F15D5DA749}"/>
          </ac:spMkLst>
        </pc:spChg>
        <pc:spChg chg="mod ord topLvl">
          <ac:chgData name="Ammons, Denise" userId="61c7dcbd-e9a4-4215-b4a8-e086cbae6994" providerId="ADAL" clId="{079B9DB2-63E6-4B12-88D1-A98F33B0EA9B}" dt="2022-11-14T00:39:11.017" v="23" actId="13244"/>
          <ac:spMkLst>
            <pc:docMk/>
            <pc:sldMk cId="3274641503" sldId="553"/>
            <ac:spMk id="58" creationId="{AAA02CEF-0382-EE9B-FB5C-08EC71EE3CF6}"/>
          </ac:spMkLst>
        </pc:spChg>
        <pc:spChg chg="mod topLvl">
          <ac:chgData name="Ammons, Denise" userId="61c7dcbd-e9a4-4215-b4a8-e086cbae6994" providerId="ADAL" clId="{079B9DB2-63E6-4B12-88D1-A98F33B0EA9B}" dt="2022-11-14T00:41:48.472" v="42" actId="962"/>
          <ac:spMkLst>
            <pc:docMk/>
            <pc:sldMk cId="3274641503" sldId="553"/>
            <ac:spMk id="60" creationId="{0609EAA4-F01C-9FDA-D4F0-F68BE24FBC28}"/>
          </ac:spMkLst>
        </pc:spChg>
        <pc:spChg chg="mod topLvl">
          <ac:chgData name="Ammons, Denise" userId="61c7dcbd-e9a4-4215-b4a8-e086cbae6994" providerId="ADAL" clId="{079B9DB2-63E6-4B12-88D1-A98F33B0EA9B}" dt="2022-11-14T00:41:49.789" v="43" actId="962"/>
          <ac:spMkLst>
            <pc:docMk/>
            <pc:sldMk cId="3274641503" sldId="553"/>
            <ac:spMk id="62" creationId="{22768849-06A8-B901-7EBA-3D3824F33507}"/>
          </ac:spMkLst>
        </pc:spChg>
        <pc:grpChg chg="del">
          <ac:chgData name="Ammons, Denise" userId="61c7dcbd-e9a4-4215-b4a8-e086cbae6994" providerId="ADAL" clId="{079B9DB2-63E6-4B12-88D1-A98F33B0EA9B}" dt="2022-11-14T00:38:33.636" v="20" actId="165"/>
          <ac:grpSpMkLst>
            <pc:docMk/>
            <pc:sldMk cId="3274641503" sldId="553"/>
            <ac:grpSpMk id="17" creationId="{71E8B36C-9A1F-841C-EBC5-8DE657C96040}"/>
          </ac:grpSpMkLst>
        </pc:grpChg>
        <pc:grpChg chg="del">
          <ac:chgData name="Ammons, Denise" userId="61c7dcbd-e9a4-4215-b4a8-e086cbae6994" providerId="ADAL" clId="{079B9DB2-63E6-4B12-88D1-A98F33B0EA9B}" dt="2022-11-14T00:38:38.236" v="21" actId="165"/>
          <ac:grpSpMkLst>
            <pc:docMk/>
            <pc:sldMk cId="3274641503" sldId="553"/>
            <ac:grpSpMk id="23" creationId="{4F205BC4-CD89-3740-08EE-3B5E476EF4D3}"/>
          </ac:grpSpMkLst>
        </pc:grpChg>
        <pc:grpChg chg="del">
          <ac:chgData name="Ammons, Denise" userId="61c7dcbd-e9a4-4215-b4a8-e086cbae6994" providerId="ADAL" clId="{079B9DB2-63E6-4B12-88D1-A98F33B0EA9B}" dt="2022-11-14T00:38:26.730" v="19" actId="165"/>
          <ac:grpSpMkLst>
            <pc:docMk/>
            <pc:sldMk cId="3274641503" sldId="553"/>
            <ac:grpSpMk id="57" creationId="{6BB5F2DA-7659-2126-6B8B-3FFF3F48D6F1}"/>
          </ac:grpSpMkLst>
        </pc:grpChg>
        <pc:graphicFrameChg chg="ord">
          <ac:chgData name="Ammons, Denise" userId="61c7dcbd-e9a4-4215-b4a8-e086cbae6994" providerId="ADAL" clId="{079B9DB2-63E6-4B12-88D1-A98F33B0EA9B}" dt="2022-11-14T00:40:32.008" v="30" actId="13244"/>
          <ac:graphicFrameMkLst>
            <pc:docMk/>
            <pc:sldMk cId="3274641503" sldId="553"/>
            <ac:graphicFrameMk id="33" creationId="{BDF47C78-70DC-C248-5557-446374285CEA}"/>
          </ac:graphicFrameMkLst>
        </pc:graphicFrameChg>
        <pc:cxnChg chg="mod ord">
          <ac:chgData name="Ammons, Denise" userId="61c7dcbd-e9a4-4215-b4a8-e086cbae6994" providerId="ADAL" clId="{079B9DB2-63E6-4B12-88D1-A98F33B0EA9B}" dt="2022-11-14T01:50:32.061" v="764" actId="962"/>
          <ac:cxnSpMkLst>
            <pc:docMk/>
            <pc:sldMk cId="3274641503" sldId="553"/>
            <ac:cxnSpMk id="25" creationId="{8558209E-BE30-2052-7D60-F011D5AB56D4}"/>
          </ac:cxnSpMkLst>
        </pc:cxnChg>
        <pc:cxnChg chg="mod ord">
          <ac:chgData name="Ammons, Denise" userId="61c7dcbd-e9a4-4215-b4a8-e086cbae6994" providerId="ADAL" clId="{079B9DB2-63E6-4B12-88D1-A98F33B0EA9B}" dt="2022-11-14T00:41:36.437" v="39" actId="13244"/>
          <ac:cxnSpMkLst>
            <pc:docMk/>
            <pc:sldMk cId="3274641503" sldId="553"/>
            <ac:cxnSpMk id="27" creationId="{364BE8F5-3DDA-3E23-AEAE-C0827BDAA1C5}"/>
          </ac:cxnSpMkLst>
        </pc:cxnChg>
      </pc:sldChg>
      <pc:sldChg chg="modSp mod">
        <pc:chgData name="Ammons, Denise" userId="61c7dcbd-e9a4-4215-b4a8-e086cbae6994" providerId="ADAL" clId="{079B9DB2-63E6-4B12-88D1-A98F33B0EA9B}" dt="2022-11-14T01:25:10.634" v="737" actId="33553"/>
        <pc:sldMkLst>
          <pc:docMk/>
          <pc:sldMk cId="176778369" sldId="558"/>
        </pc:sldMkLst>
        <pc:spChg chg="ord">
          <ac:chgData name="Ammons, Denise" userId="61c7dcbd-e9a4-4215-b4a8-e086cbae6994" providerId="ADAL" clId="{079B9DB2-63E6-4B12-88D1-A98F33B0EA9B}" dt="2022-11-14T01:06:48.049" v="483" actId="13244"/>
          <ac:spMkLst>
            <pc:docMk/>
            <pc:sldMk cId="176778369" sldId="558"/>
            <ac:spMk id="13" creationId="{395EC016-F10C-152B-D0CD-E4C4C2845685}"/>
          </ac:spMkLst>
        </pc:spChg>
        <pc:spChg chg="ord">
          <ac:chgData name="Ammons, Denise" userId="61c7dcbd-e9a4-4215-b4a8-e086cbae6994" providerId="ADAL" clId="{079B9DB2-63E6-4B12-88D1-A98F33B0EA9B}" dt="2022-11-14T01:06:49.951" v="484" actId="13244"/>
          <ac:spMkLst>
            <pc:docMk/>
            <pc:sldMk cId="176778369" sldId="558"/>
            <ac:spMk id="14" creationId="{DCEF6BFA-B0E5-DF88-406E-1ECE12D3885E}"/>
          </ac:spMkLst>
        </pc:spChg>
        <pc:spChg chg="mod ord">
          <ac:chgData name="Ammons, Denise" userId="61c7dcbd-e9a4-4215-b4a8-e086cbae6994" providerId="ADAL" clId="{079B9DB2-63E6-4B12-88D1-A98F33B0EA9B}" dt="2022-11-14T01:25:10.634" v="737" actId="33553"/>
          <ac:spMkLst>
            <pc:docMk/>
            <pc:sldMk cId="176778369" sldId="558"/>
            <ac:spMk id="19" creationId="{57E0B8AD-9870-FDFD-19DF-EE3C30AEE710}"/>
          </ac:spMkLst>
        </pc:spChg>
        <pc:spChg chg="mod">
          <ac:chgData name="Ammons, Denise" userId="61c7dcbd-e9a4-4215-b4a8-e086cbae6994" providerId="ADAL" clId="{079B9DB2-63E6-4B12-88D1-A98F33B0EA9B}" dt="2022-11-14T01:06:58.770" v="488" actId="962"/>
          <ac:spMkLst>
            <pc:docMk/>
            <pc:sldMk cId="176778369" sldId="558"/>
            <ac:spMk id="22" creationId="{2CD554B5-9FE7-2CFD-516C-B10613739718}"/>
          </ac:spMkLst>
        </pc:spChg>
        <pc:spChg chg="mod">
          <ac:chgData name="Ammons, Denise" userId="61c7dcbd-e9a4-4215-b4a8-e086cbae6994" providerId="ADAL" clId="{079B9DB2-63E6-4B12-88D1-A98F33B0EA9B}" dt="2022-11-14T01:06:59.194" v="489" actId="962"/>
          <ac:spMkLst>
            <pc:docMk/>
            <pc:sldMk cId="176778369" sldId="558"/>
            <ac:spMk id="23" creationId="{99A6475B-8E7B-8546-6B91-B6AAEBAAE4EF}"/>
          </ac:spMkLst>
        </pc:spChg>
        <pc:spChg chg="mod">
          <ac:chgData name="Ammons, Denise" userId="61c7dcbd-e9a4-4215-b4a8-e086cbae6994" providerId="ADAL" clId="{079B9DB2-63E6-4B12-88D1-A98F33B0EA9B}" dt="2022-11-14T01:06:59.619" v="490" actId="962"/>
          <ac:spMkLst>
            <pc:docMk/>
            <pc:sldMk cId="176778369" sldId="558"/>
            <ac:spMk id="24" creationId="{3F6C11D2-A861-5BD6-9D31-12A768478F96}"/>
          </ac:spMkLst>
        </pc:spChg>
        <pc:spChg chg="mod">
          <ac:chgData name="Ammons, Denise" userId="61c7dcbd-e9a4-4215-b4a8-e086cbae6994" providerId="ADAL" clId="{079B9DB2-63E6-4B12-88D1-A98F33B0EA9B}" dt="2022-11-14T01:07:00.012" v="491" actId="962"/>
          <ac:spMkLst>
            <pc:docMk/>
            <pc:sldMk cId="176778369" sldId="558"/>
            <ac:spMk id="27" creationId="{48E3BC87-ED05-657C-A2ED-A2A6587C1E11}"/>
          </ac:spMkLst>
        </pc:spChg>
        <pc:spChg chg="mod">
          <ac:chgData name="Ammons, Denise" userId="61c7dcbd-e9a4-4215-b4a8-e086cbae6994" providerId="ADAL" clId="{079B9DB2-63E6-4B12-88D1-A98F33B0EA9B}" dt="2022-11-14T01:07:01.883" v="494" actId="962"/>
          <ac:spMkLst>
            <pc:docMk/>
            <pc:sldMk cId="176778369" sldId="558"/>
            <ac:spMk id="28" creationId="{7C07DF20-755A-1729-2484-296AD77C659E}"/>
          </ac:spMkLst>
        </pc:spChg>
        <pc:spChg chg="mod">
          <ac:chgData name="Ammons, Denise" userId="61c7dcbd-e9a4-4215-b4a8-e086cbae6994" providerId="ADAL" clId="{079B9DB2-63E6-4B12-88D1-A98F33B0EA9B}" dt="2022-11-14T01:07:00.830" v="492" actId="962"/>
          <ac:spMkLst>
            <pc:docMk/>
            <pc:sldMk cId="176778369" sldId="558"/>
            <ac:spMk id="29" creationId="{8956DEC3-1234-79C3-9C35-374F69971119}"/>
          </ac:spMkLst>
        </pc:spChg>
        <pc:spChg chg="mod">
          <ac:chgData name="Ammons, Denise" userId="61c7dcbd-e9a4-4215-b4a8-e086cbae6994" providerId="ADAL" clId="{079B9DB2-63E6-4B12-88D1-A98F33B0EA9B}" dt="2022-11-14T01:07:01.334" v="493" actId="962"/>
          <ac:spMkLst>
            <pc:docMk/>
            <pc:sldMk cId="176778369" sldId="558"/>
            <ac:spMk id="30" creationId="{B9FBB45C-8F47-CD1A-DC33-CADCFEB69209}"/>
          </ac:spMkLst>
        </pc:spChg>
        <pc:picChg chg="mod">
          <ac:chgData name="Ammons, Denise" userId="61c7dcbd-e9a4-4215-b4a8-e086cbae6994" providerId="ADAL" clId="{079B9DB2-63E6-4B12-88D1-A98F33B0EA9B}" dt="2022-11-14T01:06:57.735" v="486" actId="962"/>
          <ac:picMkLst>
            <pc:docMk/>
            <pc:sldMk cId="176778369" sldId="558"/>
            <ac:picMk id="3" creationId="{DF543EEF-516F-731C-8A19-F4D4030B2A45}"/>
          </ac:picMkLst>
        </pc:picChg>
        <pc:picChg chg="mod">
          <ac:chgData name="Ammons, Denise" userId="61c7dcbd-e9a4-4215-b4a8-e086cbae6994" providerId="ADAL" clId="{079B9DB2-63E6-4B12-88D1-A98F33B0EA9B}" dt="2022-11-14T01:06:58.205" v="487" actId="962"/>
          <ac:picMkLst>
            <pc:docMk/>
            <pc:sldMk cId="176778369" sldId="558"/>
            <ac:picMk id="7" creationId="{490DD42D-E762-9495-247E-814428A90362}"/>
          </ac:picMkLst>
        </pc:picChg>
        <pc:picChg chg="mod">
          <ac:chgData name="Ammons, Denise" userId="61c7dcbd-e9a4-4215-b4a8-e086cbae6994" providerId="ADAL" clId="{079B9DB2-63E6-4B12-88D1-A98F33B0EA9B}" dt="2022-11-14T01:06:56.557" v="485" actId="962"/>
          <ac:picMkLst>
            <pc:docMk/>
            <pc:sldMk cId="176778369" sldId="558"/>
            <ac:picMk id="5122" creationId="{483D6F9E-E511-45E8-4C20-271F4E24854A}"/>
          </ac:picMkLst>
        </pc:picChg>
      </pc:sldChg>
      <pc:sldChg chg="modSp mod">
        <pc:chgData name="Ammons, Denise" userId="61c7dcbd-e9a4-4215-b4a8-e086cbae6994" providerId="ADAL" clId="{079B9DB2-63E6-4B12-88D1-A98F33B0EA9B}" dt="2022-11-14T01:23:29.079" v="685" actId="33553"/>
        <pc:sldMkLst>
          <pc:docMk/>
          <pc:sldMk cId="3496143239" sldId="564"/>
        </pc:sldMkLst>
        <pc:spChg chg="mod">
          <ac:chgData name="Ammons, Denise" userId="61c7dcbd-e9a4-4215-b4a8-e086cbae6994" providerId="ADAL" clId="{079B9DB2-63E6-4B12-88D1-A98F33B0EA9B}" dt="2022-11-14T01:23:29.079" v="685" actId="33553"/>
          <ac:spMkLst>
            <pc:docMk/>
            <pc:sldMk cId="3496143239" sldId="564"/>
            <ac:spMk id="2" creationId="{B09422A7-E9FC-99B0-7ADA-217A99E42E19}"/>
          </ac:spMkLst>
        </pc:spChg>
      </pc:sldChg>
      <pc:sldChg chg="modSp mod">
        <pc:chgData name="Ammons, Denise" userId="61c7dcbd-e9a4-4215-b4a8-e086cbae6994" providerId="ADAL" clId="{079B9DB2-63E6-4B12-88D1-A98F33B0EA9B}" dt="2022-11-14T01:23:31.966" v="687" actId="33553"/>
        <pc:sldMkLst>
          <pc:docMk/>
          <pc:sldMk cId="3239986163" sldId="565"/>
        </pc:sldMkLst>
        <pc:spChg chg="mod">
          <ac:chgData name="Ammons, Denise" userId="61c7dcbd-e9a4-4215-b4a8-e086cbae6994" providerId="ADAL" clId="{079B9DB2-63E6-4B12-88D1-A98F33B0EA9B}" dt="2022-11-14T01:23:31.966" v="687" actId="33553"/>
          <ac:spMkLst>
            <pc:docMk/>
            <pc:sldMk cId="3239986163" sldId="565"/>
            <ac:spMk id="2" creationId="{B09422A7-E9FC-99B0-7ADA-217A99E42E19}"/>
          </ac:spMkLst>
        </pc:spChg>
      </pc:sldChg>
      <pc:sldChg chg="modSp mod">
        <pc:chgData name="Ammons, Denise" userId="61c7dcbd-e9a4-4215-b4a8-e086cbae6994" providerId="ADAL" clId="{079B9DB2-63E6-4B12-88D1-A98F33B0EA9B}" dt="2022-11-14T01:23:42.484" v="692" actId="33553"/>
        <pc:sldMkLst>
          <pc:docMk/>
          <pc:sldMk cId="2598034989" sldId="566"/>
        </pc:sldMkLst>
        <pc:spChg chg="mod">
          <ac:chgData name="Ammons, Denise" userId="61c7dcbd-e9a4-4215-b4a8-e086cbae6994" providerId="ADAL" clId="{079B9DB2-63E6-4B12-88D1-A98F33B0EA9B}" dt="2022-11-14T01:23:42.484" v="692" actId="33553"/>
          <ac:spMkLst>
            <pc:docMk/>
            <pc:sldMk cId="2598034989" sldId="566"/>
            <ac:spMk id="2" creationId="{B09422A7-E9FC-99B0-7ADA-217A99E42E19}"/>
          </ac:spMkLst>
        </pc:spChg>
      </pc:sldChg>
      <pc:sldChg chg="modSp mod">
        <pc:chgData name="Ammons, Denise" userId="61c7dcbd-e9a4-4215-b4a8-e086cbae6994" providerId="ADAL" clId="{079B9DB2-63E6-4B12-88D1-A98F33B0EA9B}" dt="2022-11-14T01:23:47.495" v="696" actId="33553"/>
        <pc:sldMkLst>
          <pc:docMk/>
          <pc:sldMk cId="2895175114" sldId="567"/>
        </pc:sldMkLst>
        <pc:spChg chg="mod">
          <ac:chgData name="Ammons, Denise" userId="61c7dcbd-e9a4-4215-b4a8-e086cbae6994" providerId="ADAL" clId="{079B9DB2-63E6-4B12-88D1-A98F33B0EA9B}" dt="2022-11-14T01:23:47.495" v="696" actId="33553"/>
          <ac:spMkLst>
            <pc:docMk/>
            <pc:sldMk cId="2895175114" sldId="567"/>
            <ac:spMk id="2" creationId="{B09422A7-E9FC-99B0-7ADA-217A99E42E19}"/>
          </ac:spMkLst>
        </pc:spChg>
      </pc:sldChg>
      <pc:sldChg chg="modSp mod">
        <pc:chgData name="Ammons, Denise" userId="61c7dcbd-e9a4-4215-b4a8-e086cbae6994" providerId="ADAL" clId="{079B9DB2-63E6-4B12-88D1-A98F33B0EA9B}" dt="2022-11-14T01:23:57.504" v="703" actId="33553"/>
        <pc:sldMkLst>
          <pc:docMk/>
          <pc:sldMk cId="503563800" sldId="568"/>
        </pc:sldMkLst>
        <pc:spChg chg="mod">
          <ac:chgData name="Ammons, Denise" userId="61c7dcbd-e9a4-4215-b4a8-e086cbae6994" providerId="ADAL" clId="{079B9DB2-63E6-4B12-88D1-A98F33B0EA9B}" dt="2022-11-14T01:23:57.504" v="703" actId="33553"/>
          <ac:spMkLst>
            <pc:docMk/>
            <pc:sldMk cId="503563800" sldId="568"/>
            <ac:spMk id="2" creationId="{B09422A7-E9FC-99B0-7ADA-217A99E42E19}"/>
          </ac:spMkLst>
        </pc:spChg>
      </pc:sldChg>
      <pc:sldChg chg="delSp modSp mod">
        <pc:chgData name="Ammons, Denise" userId="61c7dcbd-e9a4-4215-b4a8-e086cbae6994" providerId="ADAL" clId="{079B9DB2-63E6-4B12-88D1-A98F33B0EA9B}" dt="2022-11-14T02:36:54.636" v="767" actId="478"/>
        <pc:sldMkLst>
          <pc:docMk/>
          <pc:sldMk cId="401899535" sldId="570"/>
        </pc:sldMkLst>
        <pc:spChg chg="del mod">
          <ac:chgData name="Ammons, Denise" userId="61c7dcbd-e9a4-4215-b4a8-e086cbae6994" providerId="ADAL" clId="{079B9DB2-63E6-4B12-88D1-A98F33B0EA9B}" dt="2022-11-14T02:36:54.636" v="767" actId="478"/>
          <ac:spMkLst>
            <pc:docMk/>
            <pc:sldMk cId="401899535" sldId="570"/>
            <ac:spMk id="2" creationId="{9BC9155A-E0B7-3E10-A555-BCCC91AA2556}"/>
          </ac:spMkLst>
        </pc:spChg>
        <pc:spChg chg="mod ord">
          <ac:chgData name="Ammons, Denise" userId="61c7dcbd-e9a4-4215-b4a8-e086cbae6994" providerId="ADAL" clId="{079B9DB2-63E6-4B12-88D1-A98F33B0EA9B}" dt="2022-11-14T01:25:09.313" v="736" actId="33553"/>
          <ac:spMkLst>
            <pc:docMk/>
            <pc:sldMk cId="401899535" sldId="570"/>
            <ac:spMk id="18" creationId="{FD1025D9-61C8-BBC5-5CA0-9BEA4B30977C}"/>
          </ac:spMkLst>
        </pc:spChg>
        <pc:picChg chg="mod">
          <ac:chgData name="Ammons, Denise" userId="61c7dcbd-e9a4-4215-b4a8-e086cbae6994" providerId="ADAL" clId="{079B9DB2-63E6-4B12-88D1-A98F33B0EA9B}" dt="2022-11-14T01:07:18.143" v="497" actId="962"/>
          <ac:picMkLst>
            <pc:docMk/>
            <pc:sldMk cId="401899535" sldId="570"/>
            <ac:picMk id="25" creationId="{BC6484EF-FC16-55D2-98DC-74D44A9B0340}"/>
          </ac:picMkLst>
        </pc:picChg>
        <pc:picChg chg="mod">
          <ac:chgData name="Ammons, Denise" userId="61c7dcbd-e9a4-4215-b4a8-e086cbae6994" providerId="ADAL" clId="{079B9DB2-63E6-4B12-88D1-A98F33B0EA9B}" dt="2022-11-14T01:07:18.551" v="498" actId="962"/>
          <ac:picMkLst>
            <pc:docMk/>
            <pc:sldMk cId="401899535" sldId="570"/>
            <ac:picMk id="26" creationId="{401F3257-970F-A417-1CA2-72BF4271B89B}"/>
          </ac:picMkLst>
        </pc:picChg>
        <pc:picChg chg="mod">
          <ac:chgData name="Ammons, Denise" userId="61c7dcbd-e9a4-4215-b4a8-e086cbae6994" providerId="ADAL" clId="{079B9DB2-63E6-4B12-88D1-A98F33B0EA9B}" dt="2022-11-14T02:36:51.026" v="766" actId="732"/>
          <ac:picMkLst>
            <pc:docMk/>
            <pc:sldMk cId="401899535" sldId="570"/>
            <ac:picMk id="5122" creationId="{483D6F9E-E511-45E8-4C20-271F4E24854A}"/>
          </ac:picMkLst>
        </pc:picChg>
      </pc:sldChg>
      <pc:sldChg chg="modSp mod">
        <pc:chgData name="Ammons, Denise" userId="61c7dcbd-e9a4-4215-b4a8-e086cbae6994" providerId="ADAL" clId="{079B9DB2-63E6-4B12-88D1-A98F33B0EA9B}" dt="2022-11-14T01:25:12.395" v="738" actId="33553"/>
        <pc:sldMkLst>
          <pc:docMk/>
          <pc:sldMk cId="950717952" sldId="571"/>
        </pc:sldMkLst>
        <pc:spChg chg="mod ord">
          <ac:chgData name="Ammons, Denise" userId="61c7dcbd-e9a4-4215-b4a8-e086cbae6994" providerId="ADAL" clId="{079B9DB2-63E6-4B12-88D1-A98F33B0EA9B}" dt="2022-11-14T01:06:33.721" v="478" actId="962"/>
          <ac:spMkLst>
            <pc:docMk/>
            <pc:sldMk cId="950717952" sldId="571"/>
            <ac:spMk id="15" creationId="{2F47A1E9-88BF-3AE8-549C-4BBE3822C1B3}"/>
          </ac:spMkLst>
        </pc:spChg>
        <pc:spChg chg="mod">
          <ac:chgData name="Ammons, Denise" userId="61c7dcbd-e9a4-4215-b4a8-e086cbae6994" providerId="ADAL" clId="{079B9DB2-63E6-4B12-88D1-A98F33B0EA9B}" dt="2022-11-14T01:06:10.280" v="465" actId="962"/>
          <ac:spMkLst>
            <pc:docMk/>
            <pc:sldMk cId="950717952" sldId="571"/>
            <ac:spMk id="17" creationId="{C72FE648-5798-C5D5-3409-AABEC8C4D6F7}"/>
          </ac:spMkLst>
        </pc:spChg>
        <pc:spChg chg="mod ord">
          <ac:chgData name="Ammons, Denise" userId="61c7dcbd-e9a4-4215-b4a8-e086cbae6994" providerId="ADAL" clId="{079B9DB2-63E6-4B12-88D1-A98F33B0EA9B}" dt="2022-11-14T01:25:12.395" v="738" actId="33553"/>
          <ac:spMkLst>
            <pc:docMk/>
            <pc:sldMk cId="950717952" sldId="571"/>
            <ac:spMk id="19" creationId="{57E0B8AD-9870-FDFD-19DF-EE3C30AEE710}"/>
          </ac:spMkLst>
        </pc:spChg>
        <pc:spChg chg="mod">
          <ac:chgData name="Ammons, Denise" userId="61c7dcbd-e9a4-4215-b4a8-e086cbae6994" providerId="ADAL" clId="{079B9DB2-63E6-4B12-88D1-A98F33B0EA9B}" dt="2022-11-14T01:06:12.049" v="468" actId="962"/>
          <ac:spMkLst>
            <pc:docMk/>
            <pc:sldMk cId="950717952" sldId="571"/>
            <ac:spMk id="20" creationId="{33A3DE2D-1722-7636-F468-59B6B91A38EA}"/>
          </ac:spMkLst>
        </pc:spChg>
        <pc:spChg chg="mod">
          <ac:chgData name="Ammons, Denise" userId="61c7dcbd-e9a4-4215-b4a8-e086cbae6994" providerId="ADAL" clId="{079B9DB2-63E6-4B12-88D1-A98F33B0EA9B}" dt="2022-11-14T01:06:12.978" v="469" actId="962"/>
          <ac:spMkLst>
            <pc:docMk/>
            <pc:sldMk cId="950717952" sldId="571"/>
            <ac:spMk id="21" creationId="{B3CAC060-1D47-86BB-5C1F-EDF567536ADC}"/>
          </ac:spMkLst>
        </pc:spChg>
        <pc:spChg chg="mod">
          <ac:chgData name="Ammons, Denise" userId="61c7dcbd-e9a4-4215-b4a8-e086cbae6994" providerId="ADAL" clId="{079B9DB2-63E6-4B12-88D1-A98F33B0EA9B}" dt="2022-11-14T01:06:07.142" v="459" actId="962"/>
          <ac:spMkLst>
            <pc:docMk/>
            <pc:sldMk cId="950717952" sldId="571"/>
            <ac:spMk id="23" creationId="{99A6475B-8E7B-8546-6B91-B6AAEBAAE4EF}"/>
          </ac:spMkLst>
        </pc:spChg>
        <pc:spChg chg="mod">
          <ac:chgData name="Ammons, Denise" userId="61c7dcbd-e9a4-4215-b4a8-e086cbae6994" providerId="ADAL" clId="{079B9DB2-63E6-4B12-88D1-A98F33B0EA9B}" dt="2022-11-14T01:06:07.617" v="460" actId="962"/>
          <ac:spMkLst>
            <pc:docMk/>
            <pc:sldMk cId="950717952" sldId="571"/>
            <ac:spMk id="24" creationId="{3F6C11D2-A861-5BD6-9D31-12A768478F96}"/>
          </ac:spMkLst>
        </pc:spChg>
        <pc:spChg chg="mod">
          <ac:chgData name="Ammons, Denise" userId="61c7dcbd-e9a4-4215-b4a8-e086cbae6994" providerId="ADAL" clId="{079B9DB2-63E6-4B12-88D1-A98F33B0EA9B}" dt="2022-11-14T01:06:14.159" v="470" actId="962"/>
          <ac:spMkLst>
            <pc:docMk/>
            <pc:sldMk cId="950717952" sldId="571"/>
            <ac:spMk id="25" creationId="{F4A1CDE7-2863-B6D1-5B4C-FB1D8512C481}"/>
          </ac:spMkLst>
        </pc:spChg>
        <pc:spChg chg="mod">
          <ac:chgData name="Ammons, Denise" userId="61c7dcbd-e9a4-4215-b4a8-e086cbae6994" providerId="ADAL" clId="{079B9DB2-63E6-4B12-88D1-A98F33B0EA9B}" dt="2022-11-14T01:06:14.609" v="471" actId="962"/>
          <ac:spMkLst>
            <pc:docMk/>
            <pc:sldMk cId="950717952" sldId="571"/>
            <ac:spMk id="26" creationId="{68BC2CF5-FD1F-D6F8-28DE-E87BC0ECB8C4}"/>
          </ac:spMkLst>
        </pc:spChg>
        <pc:spChg chg="mod">
          <ac:chgData name="Ammons, Denise" userId="61c7dcbd-e9a4-4215-b4a8-e086cbae6994" providerId="ADAL" clId="{079B9DB2-63E6-4B12-88D1-A98F33B0EA9B}" dt="2022-11-14T01:06:08.506" v="462" actId="962"/>
          <ac:spMkLst>
            <pc:docMk/>
            <pc:sldMk cId="950717952" sldId="571"/>
            <ac:spMk id="27" creationId="{48E3BC87-ED05-657C-A2ED-A2A6587C1E11}"/>
          </ac:spMkLst>
        </pc:spChg>
        <pc:spChg chg="mod">
          <ac:chgData name="Ammons, Denise" userId="61c7dcbd-e9a4-4215-b4a8-e086cbae6994" providerId="ADAL" clId="{079B9DB2-63E6-4B12-88D1-A98F33B0EA9B}" dt="2022-11-14T01:06:08.999" v="463" actId="962"/>
          <ac:spMkLst>
            <pc:docMk/>
            <pc:sldMk cId="950717952" sldId="571"/>
            <ac:spMk id="29" creationId="{8956DEC3-1234-79C3-9C35-374F69971119}"/>
          </ac:spMkLst>
        </pc:spChg>
        <pc:spChg chg="mod">
          <ac:chgData name="Ammons, Denise" userId="61c7dcbd-e9a4-4215-b4a8-e086cbae6994" providerId="ADAL" clId="{079B9DB2-63E6-4B12-88D1-A98F33B0EA9B}" dt="2022-11-14T01:06:15.246" v="472" actId="962"/>
          <ac:spMkLst>
            <pc:docMk/>
            <pc:sldMk cId="950717952" sldId="571"/>
            <ac:spMk id="31" creationId="{1CD3EF55-A9B7-D6CC-68B4-D20DB8818AC9}"/>
          </ac:spMkLst>
        </pc:spChg>
        <pc:picChg chg="mod">
          <ac:chgData name="Ammons, Denise" userId="61c7dcbd-e9a4-4215-b4a8-e086cbae6994" providerId="ADAL" clId="{079B9DB2-63E6-4B12-88D1-A98F33B0EA9B}" dt="2022-11-14T01:06:10.829" v="466" actId="962"/>
          <ac:picMkLst>
            <pc:docMk/>
            <pc:sldMk cId="950717952" sldId="571"/>
            <ac:picMk id="16" creationId="{E8AEB1F9-C542-A60C-862F-47284C928C54}"/>
          </ac:picMkLst>
        </pc:picChg>
        <pc:picChg chg="mod">
          <ac:chgData name="Ammons, Denise" userId="61c7dcbd-e9a4-4215-b4a8-e086cbae6994" providerId="ADAL" clId="{079B9DB2-63E6-4B12-88D1-A98F33B0EA9B}" dt="2022-11-14T01:06:11.647" v="467" actId="962"/>
          <ac:picMkLst>
            <pc:docMk/>
            <pc:sldMk cId="950717952" sldId="571"/>
            <ac:picMk id="18" creationId="{101D1777-6DC9-D154-0D26-AE2A098328C5}"/>
          </ac:picMkLst>
        </pc:picChg>
        <pc:picChg chg="mod">
          <ac:chgData name="Ammons, Denise" userId="61c7dcbd-e9a4-4215-b4a8-e086cbae6994" providerId="ADAL" clId="{079B9DB2-63E6-4B12-88D1-A98F33B0EA9B}" dt="2022-11-14T01:06:27.924" v="475" actId="962"/>
          <ac:picMkLst>
            <pc:docMk/>
            <pc:sldMk cId="950717952" sldId="571"/>
            <ac:picMk id="5122" creationId="{483D6F9E-E511-45E8-4C20-271F4E24854A}"/>
          </ac:picMkLst>
        </pc:picChg>
      </pc:sldChg>
      <pc:sldChg chg="modSp mod">
        <pc:chgData name="Ammons, Denise" userId="61c7dcbd-e9a4-4215-b4a8-e086cbae6994" providerId="ADAL" clId="{079B9DB2-63E6-4B12-88D1-A98F33B0EA9B}" dt="2022-11-14T01:23:58.806" v="704" actId="33553"/>
        <pc:sldMkLst>
          <pc:docMk/>
          <pc:sldMk cId="185036122" sldId="572"/>
        </pc:sldMkLst>
        <pc:spChg chg="mod">
          <ac:chgData name="Ammons, Denise" userId="61c7dcbd-e9a4-4215-b4a8-e086cbae6994" providerId="ADAL" clId="{079B9DB2-63E6-4B12-88D1-A98F33B0EA9B}" dt="2022-11-14T01:23:58.806" v="704" actId="33553"/>
          <ac:spMkLst>
            <pc:docMk/>
            <pc:sldMk cId="185036122" sldId="572"/>
            <ac:spMk id="3" creationId="{1A2436BE-6BE9-67EE-2391-FEDEF2F55DAA}"/>
          </ac:spMkLst>
        </pc:spChg>
      </pc:sldChg>
      <pc:sldChg chg="modSp mod">
        <pc:chgData name="Ammons, Denise" userId="61c7dcbd-e9a4-4215-b4a8-e086cbae6994" providerId="ADAL" clId="{079B9DB2-63E6-4B12-88D1-A98F33B0EA9B}" dt="2022-11-14T01:23:35.188" v="689" actId="33553"/>
        <pc:sldMkLst>
          <pc:docMk/>
          <pc:sldMk cId="742226287" sldId="574"/>
        </pc:sldMkLst>
        <pc:spChg chg="mod">
          <ac:chgData name="Ammons, Denise" userId="61c7dcbd-e9a4-4215-b4a8-e086cbae6994" providerId="ADAL" clId="{079B9DB2-63E6-4B12-88D1-A98F33B0EA9B}" dt="2022-11-14T01:23:35.188" v="689" actId="33553"/>
          <ac:spMkLst>
            <pc:docMk/>
            <pc:sldMk cId="742226287" sldId="574"/>
            <ac:spMk id="3" creationId="{3FF38045-27FC-4C1E-A99E-5F52922C06A2}"/>
          </ac:spMkLst>
        </pc:spChg>
        <pc:spChg chg="ord">
          <ac:chgData name="Ammons, Denise" userId="61c7dcbd-e9a4-4215-b4a8-e086cbae6994" providerId="ADAL" clId="{079B9DB2-63E6-4B12-88D1-A98F33B0EA9B}" dt="2022-11-14T00:55:53.023" v="236" actId="13244"/>
          <ac:spMkLst>
            <pc:docMk/>
            <pc:sldMk cId="742226287" sldId="574"/>
            <ac:spMk id="5" creationId="{304A5B6A-B687-FFA7-1F47-F298AA3A1062}"/>
          </ac:spMkLst>
        </pc:spChg>
        <pc:spChg chg="mod">
          <ac:chgData name="Ammons, Denise" userId="61c7dcbd-e9a4-4215-b4a8-e086cbae6994" providerId="ADAL" clId="{079B9DB2-63E6-4B12-88D1-A98F33B0EA9B}" dt="2022-11-14T00:56:39.052" v="256" actId="207"/>
          <ac:spMkLst>
            <pc:docMk/>
            <pc:sldMk cId="742226287" sldId="574"/>
            <ac:spMk id="9" creationId="{BB1AADB5-DBD1-BE37-6BD5-C93F47AC1416}"/>
          </ac:spMkLst>
        </pc:spChg>
        <pc:spChg chg="mod">
          <ac:chgData name="Ammons, Denise" userId="61c7dcbd-e9a4-4215-b4a8-e086cbae6994" providerId="ADAL" clId="{079B9DB2-63E6-4B12-88D1-A98F33B0EA9B}" dt="2022-11-14T00:55:57.072" v="237" actId="962"/>
          <ac:spMkLst>
            <pc:docMk/>
            <pc:sldMk cId="742226287" sldId="574"/>
            <ac:spMk id="10" creationId="{52BA19C6-5E4D-A848-4578-7A65DC46D5B5}"/>
          </ac:spMkLst>
        </pc:spChg>
        <pc:spChg chg="mod">
          <ac:chgData name="Ammons, Denise" userId="61c7dcbd-e9a4-4215-b4a8-e086cbae6994" providerId="ADAL" clId="{079B9DB2-63E6-4B12-88D1-A98F33B0EA9B}" dt="2022-11-14T00:56:22.588" v="248" actId="962"/>
          <ac:spMkLst>
            <pc:docMk/>
            <pc:sldMk cId="742226287" sldId="574"/>
            <ac:spMk id="11" creationId="{D9DA9670-E63C-C2FC-6F89-EB7539886F68}"/>
          </ac:spMkLst>
        </pc:spChg>
        <pc:spChg chg="mod">
          <ac:chgData name="Ammons, Denise" userId="61c7dcbd-e9a4-4215-b4a8-e086cbae6994" providerId="ADAL" clId="{079B9DB2-63E6-4B12-88D1-A98F33B0EA9B}" dt="2022-11-14T00:56:39.052" v="256" actId="207"/>
          <ac:spMkLst>
            <pc:docMk/>
            <pc:sldMk cId="742226287" sldId="574"/>
            <ac:spMk id="12" creationId="{8BB1BB1A-FAA0-BCCF-7E56-F40322FCEDC7}"/>
          </ac:spMkLst>
        </pc:spChg>
        <pc:spChg chg="mod">
          <ac:chgData name="Ammons, Denise" userId="61c7dcbd-e9a4-4215-b4a8-e086cbae6994" providerId="ADAL" clId="{079B9DB2-63E6-4B12-88D1-A98F33B0EA9B}" dt="2022-11-14T00:56:39.052" v="256" actId="207"/>
          <ac:spMkLst>
            <pc:docMk/>
            <pc:sldMk cId="742226287" sldId="574"/>
            <ac:spMk id="13" creationId="{0AB08F0E-BA57-E898-B0F8-0A3DA0760690}"/>
          </ac:spMkLst>
        </pc:spChg>
        <pc:spChg chg="mod">
          <ac:chgData name="Ammons, Denise" userId="61c7dcbd-e9a4-4215-b4a8-e086cbae6994" providerId="ADAL" clId="{079B9DB2-63E6-4B12-88D1-A98F33B0EA9B}" dt="2022-11-14T00:56:39.052" v="256" actId="207"/>
          <ac:spMkLst>
            <pc:docMk/>
            <pc:sldMk cId="742226287" sldId="574"/>
            <ac:spMk id="14" creationId="{702856AE-1329-6265-0C8A-2795D735BB6B}"/>
          </ac:spMkLst>
        </pc:spChg>
        <pc:spChg chg="mod ord">
          <ac:chgData name="Ammons, Denise" userId="61c7dcbd-e9a4-4215-b4a8-e086cbae6994" providerId="ADAL" clId="{079B9DB2-63E6-4B12-88D1-A98F33B0EA9B}" dt="2022-11-14T00:56:04.752" v="241" actId="13244"/>
          <ac:spMkLst>
            <pc:docMk/>
            <pc:sldMk cId="742226287" sldId="574"/>
            <ac:spMk id="15" creationId="{BAD1214C-FFF7-F930-D350-A096695E07F3}"/>
          </ac:spMkLst>
        </pc:spChg>
        <pc:spChg chg="mod">
          <ac:chgData name="Ammons, Denise" userId="61c7dcbd-e9a4-4215-b4a8-e086cbae6994" providerId="ADAL" clId="{079B9DB2-63E6-4B12-88D1-A98F33B0EA9B}" dt="2022-11-14T00:56:25.178" v="252" actId="962"/>
          <ac:spMkLst>
            <pc:docMk/>
            <pc:sldMk cId="742226287" sldId="574"/>
            <ac:spMk id="16" creationId="{0AFDF0B8-4F69-24C6-1AC2-68114E6B1F29}"/>
          </ac:spMkLst>
        </pc:spChg>
        <pc:spChg chg="mod">
          <ac:chgData name="Ammons, Denise" userId="61c7dcbd-e9a4-4215-b4a8-e086cbae6994" providerId="ADAL" clId="{079B9DB2-63E6-4B12-88D1-A98F33B0EA9B}" dt="2022-11-14T00:56:25.554" v="253" actId="962"/>
          <ac:spMkLst>
            <pc:docMk/>
            <pc:sldMk cId="742226287" sldId="574"/>
            <ac:spMk id="22" creationId="{B3784804-5369-CFB5-BBA4-E2A5E9E8DA3A}"/>
          </ac:spMkLst>
        </pc:spChg>
        <pc:spChg chg="mod">
          <ac:chgData name="Ammons, Denise" userId="61c7dcbd-e9a4-4215-b4a8-e086cbae6994" providerId="ADAL" clId="{079B9DB2-63E6-4B12-88D1-A98F33B0EA9B}" dt="2022-11-14T00:56:26.056" v="254" actId="962"/>
          <ac:spMkLst>
            <pc:docMk/>
            <pc:sldMk cId="742226287" sldId="574"/>
            <ac:spMk id="23" creationId="{372B08C9-F38D-F07D-6162-229E061EB210}"/>
          </ac:spMkLst>
        </pc:spChg>
        <pc:grpChg chg="mod">
          <ac:chgData name="Ammons, Denise" userId="61c7dcbd-e9a4-4215-b4a8-e086cbae6994" providerId="ADAL" clId="{079B9DB2-63E6-4B12-88D1-A98F33B0EA9B}" dt="2022-11-14T00:56:08.730" v="243" actId="962"/>
          <ac:grpSpMkLst>
            <pc:docMk/>
            <pc:sldMk cId="742226287" sldId="574"/>
            <ac:grpSpMk id="6" creationId="{62CA3B41-8D3B-487A-123F-5C8DADE3669A}"/>
          </ac:grpSpMkLst>
        </pc:grpChg>
        <pc:graphicFrameChg chg="mod">
          <ac:chgData name="Ammons, Denise" userId="61c7dcbd-e9a4-4215-b4a8-e086cbae6994" providerId="ADAL" clId="{079B9DB2-63E6-4B12-88D1-A98F33B0EA9B}" dt="2022-11-14T00:56:31.578" v="255" actId="207"/>
          <ac:graphicFrameMkLst>
            <pc:docMk/>
            <pc:sldMk cId="742226287" sldId="574"/>
            <ac:graphicFrameMk id="2" creationId="{9670169B-90CC-41F3-9524-77F377E88D75}"/>
          </ac:graphicFrameMkLst>
        </pc:graphicFrameChg>
      </pc:sldChg>
      <pc:sldChg chg="modSp mod">
        <pc:chgData name="Ammons, Denise" userId="61c7dcbd-e9a4-4215-b4a8-e086cbae6994" providerId="ADAL" clId="{079B9DB2-63E6-4B12-88D1-A98F33B0EA9B}" dt="2022-11-14T01:25:20.988" v="743" actId="33553"/>
        <pc:sldMkLst>
          <pc:docMk/>
          <pc:sldMk cId="201486265" sldId="575"/>
        </pc:sldMkLst>
        <pc:spChg chg="mod">
          <ac:chgData name="Ammons, Denise" userId="61c7dcbd-e9a4-4215-b4a8-e086cbae6994" providerId="ADAL" clId="{079B9DB2-63E6-4B12-88D1-A98F33B0EA9B}" dt="2022-11-14T01:03:27.106" v="401" actId="962"/>
          <ac:spMkLst>
            <pc:docMk/>
            <pc:sldMk cId="201486265" sldId="575"/>
            <ac:spMk id="13" creationId="{395EC016-F10C-152B-D0CD-E4C4C2845685}"/>
          </ac:spMkLst>
        </pc:spChg>
        <pc:spChg chg="mod">
          <ac:chgData name="Ammons, Denise" userId="61c7dcbd-e9a4-4215-b4a8-e086cbae6994" providerId="ADAL" clId="{079B9DB2-63E6-4B12-88D1-A98F33B0EA9B}" dt="2022-11-14T01:03:48.903" v="407" actId="962"/>
          <ac:spMkLst>
            <pc:docMk/>
            <pc:sldMk cId="201486265" sldId="575"/>
            <ac:spMk id="14" creationId="{DCEF6BFA-B0E5-DF88-406E-1ECE12D3885E}"/>
          </ac:spMkLst>
        </pc:spChg>
        <pc:spChg chg="mod">
          <ac:chgData name="Ammons, Denise" userId="61c7dcbd-e9a4-4215-b4a8-e086cbae6994" providerId="ADAL" clId="{079B9DB2-63E6-4B12-88D1-A98F33B0EA9B}" dt="2022-11-14T01:03:13.256" v="390" actId="962"/>
          <ac:spMkLst>
            <pc:docMk/>
            <pc:sldMk cId="201486265" sldId="575"/>
            <ac:spMk id="16" creationId="{0254C083-416C-3045-EF2F-AF0BB3E9EDF5}"/>
          </ac:spMkLst>
        </pc:spChg>
        <pc:spChg chg="mod">
          <ac:chgData name="Ammons, Denise" userId="61c7dcbd-e9a4-4215-b4a8-e086cbae6994" providerId="ADAL" clId="{079B9DB2-63E6-4B12-88D1-A98F33B0EA9B}" dt="2022-11-14T01:03:13.742" v="391" actId="962"/>
          <ac:spMkLst>
            <pc:docMk/>
            <pc:sldMk cId="201486265" sldId="575"/>
            <ac:spMk id="17" creationId="{C51AA7D6-F42A-D80C-23D4-EDE92C16BACB}"/>
          </ac:spMkLst>
        </pc:spChg>
        <pc:spChg chg="mod ord">
          <ac:chgData name="Ammons, Denise" userId="61c7dcbd-e9a4-4215-b4a8-e086cbae6994" providerId="ADAL" clId="{079B9DB2-63E6-4B12-88D1-A98F33B0EA9B}" dt="2022-11-14T01:25:20.988" v="743" actId="33553"/>
          <ac:spMkLst>
            <pc:docMk/>
            <pc:sldMk cId="201486265" sldId="575"/>
            <ac:spMk id="19" creationId="{57E0B8AD-9870-FDFD-19DF-EE3C30AEE710}"/>
          </ac:spMkLst>
        </pc:spChg>
        <pc:spChg chg="mod">
          <ac:chgData name="Ammons, Denise" userId="61c7dcbd-e9a4-4215-b4a8-e086cbae6994" providerId="ADAL" clId="{079B9DB2-63E6-4B12-88D1-A98F33B0EA9B}" dt="2022-11-14T01:03:16.233" v="394" actId="962"/>
          <ac:spMkLst>
            <pc:docMk/>
            <pc:sldMk cId="201486265" sldId="575"/>
            <ac:spMk id="21" creationId="{ECCDEFE9-509D-E0B4-D5E3-98938379D6C1}"/>
          </ac:spMkLst>
        </pc:spChg>
        <pc:spChg chg="mod">
          <ac:chgData name="Ammons, Denise" userId="61c7dcbd-e9a4-4215-b4a8-e086cbae6994" providerId="ADAL" clId="{079B9DB2-63E6-4B12-88D1-A98F33B0EA9B}" dt="2022-11-14T01:03:48.464" v="406" actId="962"/>
          <ac:spMkLst>
            <pc:docMk/>
            <pc:sldMk cId="201486265" sldId="575"/>
            <ac:spMk id="22" creationId="{2CD554B5-9FE7-2CFD-516C-B10613739718}"/>
          </ac:spMkLst>
        </pc:spChg>
        <pc:spChg chg="mod">
          <ac:chgData name="Ammons, Denise" userId="61c7dcbd-e9a4-4215-b4a8-e086cbae6994" providerId="ADAL" clId="{079B9DB2-63E6-4B12-88D1-A98F33B0EA9B}" dt="2022-11-14T01:03:11.009" v="386" actId="962"/>
          <ac:spMkLst>
            <pc:docMk/>
            <pc:sldMk cId="201486265" sldId="575"/>
            <ac:spMk id="23" creationId="{99A6475B-8E7B-8546-6B91-B6AAEBAAE4EF}"/>
          </ac:spMkLst>
        </pc:spChg>
        <pc:spChg chg="mod">
          <ac:chgData name="Ammons, Denise" userId="61c7dcbd-e9a4-4215-b4a8-e086cbae6994" providerId="ADAL" clId="{079B9DB2-63E6-4B12-88D1-A98F33B0EA9B}" dt="2022-11-14T01:03:18.193" v="396" actId="962"/>
          <ac:spMkLst>
            <pc:docMk/>
            <pc:sldMk cId="201486265" sldId="575"/>
            <ac:spMk id="24" creationId="{AF6C3518-A6E0-078E-D386-66391784FAA8}"/>
          </ac:spMkLst>
        </pc:spChg>
        <pc:spChg chg="mod">
          <ac:chgData name="Ammons, Denise" userId="61c7dcbd-e9a4-4215-b4a8-e086cbae6994" providerId="ADAL" clId="{079B9DB2-63E6-4B12-88D1-A98F33B0EA9B}" dt="2022-11-14T01:03:17.433" v="395" actId="962"/>
          <ac:spMkLst>
            <pc:docMk/>
            <pc:sldMk cId="201486265" sldId="575"/>
            <ac:spMk id="25" creationId="{0C549F44-C2B7-3F3D-5FAA-2774D658B0C3}"/>
          </ac:spMkLst>
        </pc:spChg>
        <pc:spChg chg="mod">
          <ac:chgData name="Ammons, Denise" userId="61c7dcbd-e9a4-4215-b4a8-e086cbae6994" providerId="ADAL" clId="{079B9DB2-63E6-4B12-88D1-A98F33B0EA9B}" dt="2022-11-14T01:03:11.977" v="388" actId="962"/>
          <ac:spMkLst>
            <pc:docMk/>
            <pc:sldMk cId="201486265" sldId="575"/>
            <ac:spMk id="27" creationId="{48E3BC87-ED05-657C-A2ED-A2A6587C1E11}"/>
          </ac:spMkLst>
        </pc:spChg>
        <pc:spChg chg="mod">
          <ac:chgData name="Ammons, Denise" userId="61c7dcbd-e9a4-4215-b4a8-e086cbae6994" providerId="ADAL" clId="{079B9DB2-63E6-4B12-88D1-A98F33B0EA9B}" dt="2022-11-14T01:03:12.650" v="389" actId="962"/>
          <ac:spMkLst>
            <pc:docMk/>
            <pc:sldMk cId="201486265" sldId="575"/>
            <ac:spMk id="28" creationId="{7C07DF20-755A-1729-2484-296AD77C659E}"/>
          </ac:spMkLst>
        </pc:spChg>
        <pc:picChg chg="mod">
          <ac:chgData name="Ammons, Denise" userId="61c7dcbd-e9a4-4215-b4a8-e086cbae6994" providerId="ADAL" clId="{079B9DB2-63E6-4B12-88D1-A98F33B0EA9B}" dt="2022-11-14T01:04:07.427" v="411" actId="13244"/>
          <ac:picMkLst>
            <pc:docMk/>
            <pc:sldMk cId="201486265" sldId="575"/>
            <ac:picMk id="15" creationId="{33F8B162-674B-99E9-022E-BAC14BBE9BA3}"/>
          </ac:picMkLst>
        </pc:picChg>
        <pc:picChg chg="mod">
          <ac:chgData name="Ammons, Denise" userId="61c7dcbd-e9a4-4215-b4a8-e086cbae6994" providerId="ADAL" clId="{079B9DB2-63E6-4B12-88D1-A98F33B0EA9B}" dt="2022-11-14T01:03:14.999" v="392" actId="962"/>
          <ac:picMkLst>
            <pc:docMk/>
            <pc:sldMk cId="201486265" sldId="575"/>
            <ac:picMk id="18" creationId="{94CBA429-B383-7D9F-D347-9E6DA5BD4DC4}"/>
          </ac:picMkLst>
        </pc:picChg>
        <pc:picChg chg="mod">
          <ac:chgData name="Ammons, Denise" userId="61c7dcbd-e9a4-4215-b4a8-e086cbae6994" providerId="ADAL" clId="{079B9DB2-63E6-4B12-88D1-A98F33B0EA9B}" dt="2022-11-14T01:03:15.534" v="393" actId="962"/>
          <ac:picMkLst>
            <pc:docMk/>
            <pc:sldMk cId="201486265" sldId="575"/>
            <ac:picMk id="20" creationId="{BEC04DCB-98A9-FA4A-DB35-C6F0EBC4668D}"/>
          </ac:picMkLst>
        </pc:picChg>
      </pc:sldChg>
      <pc:sldChg chg="modSp mod">
        <pc:chgData name="Ammons, Denise" userId="61c7dcbd-e9a4-4215-b4a8-e086cbae6994" providerId="ADAL" clId="{079B9DB2-63E6-4B12-88D1-A98F33B0EA9B}" dt="2022-11-14T01:25:22.249" v="744" actId="33553"/>
        <pc:sldMkLst>
          <pc:docMk/>
          <pc:sldMk cId="495061388" sldId="576"/>
        </pc:sldMkLst>
        <pc:spChg chg="mod">
          <ac:chgData name="Ammons, Denise" userId="61c7dcbd-e9a4-4215-b4a8-e086cbae6994" providerId="ADAL" clId="{079B9DB2-63E6-4B12-88D1-A98F33B0EA9B}" dt="2022-11-14T01:02:18.704" v="359" actId="962"/>
          <ac:spMkLst>
            <pc:docMk/>
            <pc:sldMk cId="495061388" sldId="576"/>
            <ac:spMk id="16" creationId="{7E9AD6A4-F9AF-C48A-E2F6-8993B46C2BBE}"/>
          </ac:spMkLst>
        </pc:spChg>
        <pc:spChg chg="mod">
          <ac:chgData name="Ammons, Denise" userId="61c7dcbd-e9a4-4215-b4a8-e086cbae6994" providerId="ADAL" clId="{079B9DB2-63E6-4B12-88D1-A98F33B0EA9B}" dt="2022-11-14T01:02:19.192" v="360" actId="962"/>
          <ac:spMkLst>
            <pc:docMk/>
            <pc:sldMk cId="495061388" sldId="576"/>
            <ac:spMk id="18" creationId="{1CA16A12-7C5E-EF61-F457-BF17227701DC}"/>
          </ac:spMkLst>
        </pc:spChg>
        <pc:spChg chg="mod">
          <ac:chgData name="Ammons, Denise" userId="61c7dcbd-e9a4-4215-b4a8-e086cbae6994" providerId="ADAL" clId="{079B9DB2-63E6-4B12-88D1-A98F33B0EA9B}" dt="2022-11-14T01:25:22.249" v="744" actId="33553"/>
          <ac:spMkLst>
            <pc:docMk/>
            <pc:sldMk cId="495061388" sldId="576"/>
            <ac:spMk id="19" creationId="{57E0B8AD-9870-FDFD-19DF-EE3C30AEE710}"/>
          </ac:spMkLst>
        </pc:spChg>
        <pc:spChg chg="mod">
          <ac:chgData name="Ammons, Denise" userId="61c7dcbd-e9a4-4215-b4a8-e086cbae6994" providerId="ADAL" clId="{079B9DB2-63E6-4B12-88D1-A98F33B0EA9B}" dt="2022-11-14T01:02:20.969" v="365" actId="962"/>
          <ac:spMkLst>
            <pc:docMk/>
            <pc:sldMk cId="495061388" sldId="576"/>
            <ac:spMk id="21" creationId="{28B656B5-CAAB-1A9F-6C3B-693E302103E2}"/>
          </ac:spMkLst>
        </pc:spChg>
        <pc:spChg chg="mod ord">
          <ac:chgData name="Ammons, Denise" userId="61c7dcbd-e9a4-4215-b4a8-e086cbae6994" providerId="ADAL" clId="{079B9DB2-63E6-4B12-88D1-A98F33B0EA9B}" dt="2022-11-14T01:03:04.365" v="381" actId="13244"/>
          <ac:spMkLst>
            <pc:docMk/>
            <pc:sldMk cId="495061388" sldId="576"/>
            <ac:spMk id="22" creationId="{8406A091-0BFE-DD81-7A4A-13B01C5F4F1A}"/>
          </ac:spMkLst>
        </pc:spChg>
        <pc:spChg chg="mod">
          <ac:chgData name="Ammons, Denise" userId="61c7dcbd-e9a4-4215-b4a8-e086cbae6994" providerId="ADAL" clId="{079B9DB2-63E6-4B12-88D1-A98F33B0EA9B}" dt="2022-11-14T01:02:20.387" v="364" actId="962"/>
          <ac:spMkLst>
            <pc:docMk/>
            <pc:sldMk cId="495061388" sldId="576"/>
            <ac:spMk id="24" creationId="{3BC5C245-DAE7-82F9-04B3-832D9E548BB0}"/>
          </ac:spMkLst>
        </pc:spChg>
        <pc:spChg chg="mod">
          <ac:chgData name="Ammons, Denise" userId="61c7dcbd-e9a4-4215-b4a8-e086cbae6994" providerId="ADAL" clId="{079B9DB2-63E6-4B12-88D1-A98F33B0EA9B}" dt="2022-11-14T01:02:21.649" v="366" actId="962"/>
          <ac:spMkLst>
            <pc:docMk/>
            <pc:sldMk cId="495061388" sldId="576"/>
            <ac:spMk id="31" creationId="{6BA12323-5ED4-23AC-C2AC-F2382B034190}"/>
          </ac:spMkLst>
        </pc:spChg>
        <pc:spChg chg="mod">
          <ac:chgData name="Ammons, Denise" userId="61c7dcbd-e9a4-4215-b4a8-e086cbae6994" providerId="ADAL" clId="{079B9DB2-63E6-4B12-88D1-A98F33B0EA9B}" dt="2022-11-14T01:02:22.034" v="367" actId="962"/>
          <ac:spMkLst>
            <pc:docMk/>
            <pc:sldMk cId="495061388" sldId="576"/>
            <ac:spMk id="32" creationId="{722AA27B-C67E-C9E2-4FFA-27C35A53DC0E}"/>
          </ac:spMkLst>
        </pc:spChg>
        <pc:spChg chg="mod">
          <ac:chgData name="Ammons, Denise" userId="61c7dcbd-e9a4-4215-b4a8-e086cbae6994" providerId="ADAL" clId="{079B9DB2-63E6-4B12-88D1-A98F33B0EA9B}" dt="2022-11-14T01:02:22.520" v="368" actId="962"/>
          <ac:spMkLst>
            <pc:docMk/>
            <pc:sldMk cId="495061388" sldId="576"/>
            <ac:spMk id="33" creationId="{01D8CCDD-542C-0E8E-E055-9AB5855E4FE0}"/>
          </ac:spMkLst>
        </pc:spChg>
        <pc:spChg chg="mod">
          <ac:chgData name="Ammons, Denise" userId="61c7dcbd-e9a4-4215-b4a8-e086cbae6994" providerId="ADAL" clId="{079B9DB2-63E6-4B12-88D1-A98F33B0EA9B}" dt="2022-11-14T01:02:24.985" v="372" actId="962"/>
          <ac:spMkLst>
            <pc:docMk/>
            <pc:sldMk cId="495061388" sldId="576"/>
            <ac:spMk id="34" creationId="{323AB5B4-683F-73E3-7AA8-2A7F96E1EFAF}"/>
          </ac:spMkLst>
        </pc:spChg>
        <pc:spChg chg="mod">
          <ac:chgData name="Ammons, Denise" userId="61c7dcbd-e9a4-4215-b4a8-e086cbae6994" providerId="ADAL" clId="{079B9DB2-63E6-4B12-88D1-A98F33B0EA9B}" dt="2022-11-14T01:02:23.345" v="369" actId="962"/>
          <ac:spMkLst>
            <pc:docMk/>
            <pc:sldMk cId="495061388" sldId="576"/>
            <ac:spMk id="35" creationId="{D6BCA9C9-84DD-96C2-F67A-AFAF5562CF6C}"/>
          </ac:spMkLst>
        </pc:spChg>
        <pc:spChg chg="mod">
          <ac:chgData name="Ammons, Denise" userId="61c7dcbd-e9a4-4215-b4a8-e086cbae6994" providerId="ADAL" clId="{079B9DB2-63E6-4B12-88D1-A98F33B0EA9B}" dt="2022-11-14T01:02:23.886" v="370" actId="962"/>
          <ac:spMkLst>
            <pc:docMk/>
            <pc:sldMk cId="495061388" sldId="576"/>
            <ac:spMk id="36" creationId="{6A6F7AC1-BCF5-3D06-FA27-5AA6902614F0}"/>
          </ac:spMkLst>
        </pc:spChg>
        <pc:spChg chg="mod">
          <ac:chgData name="Ammons, Denise" userId="61c7dcbd-e9a4-4215-b4a8-e086cbae6994" providerId="ADAL" clId="{079B9DB2-63E6-4B12-88D1-A98F33B0EA9B}" dt="2022-11-14T01:02:24.415" v="371" actId="962"/>
          <ac:spMkLst>
            <pc:docMk/>
            <pc:sldMk cId="495061388" sldId="576"/>
            <ac:spMk id="37" creationId="{4D9E76BE-EEEB-2A5D-EB52-5F5C51FF50CC}"/>
          </ac:spMkLst>
        </pc:spChg>
        <pc:picChg chg="mod ord">
          <ac:chgData name="Ammons, Denise" userId="61c7dcbd-e9a4-4215-b4a8-e086cbae6994" providerId="ADAL" clId="{079B9DB2-63E6-4B12-88D1-A98F33B0EA9B}" dt="2022-11-14T01:02:58.436" v="378" actId="962"/>
          <ac:picMkLst>
            <pc:docMk/>
            <pc:sldMk cId="495061388" sldId="576"/>
            <ac:picMk id="14" creationId="{4CF9E997-D220-8612-9677-27532A373D63}"/>
          </ac:picMkLst>
        </pc:picChg>
        <pc:picChg chg="mod">
          <ac:chgData name="Ammons, Denise" userId="61c7dcbd-e9a4-4215-b4a8-e086cbae6994" providerId="ADAL" clId="{079B9DB2-63E6-4B12-88D1-A98F33B0EA9B}" dt="2022-11-14T01:02:54.115" v="375" actId="962"/>
          <ac:picMkLst>
            <pc:docMk/>
            <pc:sldMk cId="495061388" sldId="576"/>
            <ac:picMk id="15" creationId="{AC9F640C-A768-C88C-8F38-7FA4D1C2828B}"/>
          </ac:picMkLst>
        </pc:picChg>
      </pc:sldChg>
      <pc:sldChg chg="modSp mod">
        <pc:chgData name="Ammons, Denise" userId="61c7dcbd-e9a4-4215-b4a8-e086cbae6994" providerId="ADAL" clId="{079B9DB2-63E6-4B12-88D1-A98F33B0EA9B}" dt="2022-11-14T01:23:40.819" v="691" actId="33553"/>
        <pc:sldMkLst>
          <pc:docMk/>
          <pc:sldMk cId="3455949975" sldId="579"/>
        </pc:sldMkLst>
        <pc:spChg chg="mod">
          <ac:chgData name="Ammons, Denise" userId="61c7dcbd-e9a4-4215-b4a8-e086cbae6994" providerId="ADAL" clId="{079B9DB2-63E6-4B12-88D1-A98F33B0EA9B}" dt="2022-11-14T01:23:40.819" v="691" actId="33553"/>
          <ac:spMkLst>
            <pc:docMk/>
            <pc:sldMk cId="3455949975" sldId="579"/>
            <ac:spMk id="3" creationId="{3FF38045-27FC-4C1E-A99E-5F52922C06A2}"/>
          </ac:spMkLst>
        </pc:spChg>
        <pc:spChg chg="ord">
          <ac:chgData name="Ammons, Denise" userId="61c7dcbd-e9a4-4215-b4a8-e086cbae6994" providerId="ADAL" clId="{079B9DB2-63E6-4B12-88D1-A98F33B0EA9B}" dt="2022-11-14T00:57:43.638" v="267" actId="13244"/>
          <ac:spMkLst>
            <pc:docMk/>
            <pc:sldMk cId="3455949975" sldId="579"/>
            <ac:spMk id="7" creationId="{D90CBC27-95AE-5F5A-EDC2-1F6652FD1C61}"/>
          </ac:spMkLst>
        </pc:spChg>
        <pc:spChg chg="mod ord">
          <ac:chgData name="Ammons, Denise" userId="61c7dcbd-e9a4-4215-b4a8-e086cbae6994" providerId="ADAL" clId="{079B9DB2-63E6-4B12-88D1-A98F33B0EA9B}" dt="2022-11-14T00:57:45.232" v="268" actId="962"/>
          <ac:spMkLst>
            <pc:docMk/>
            <pc:sldMk cId="3455949975" sldId="579"/>
            <ac:spMk id="10" creationId="{52BA19C6-5E4D-A848-4578-7A65DC46D5B5}"/>
          </ac:spMkLst>
        </pc:spChg>
        <pc:grpChg chg="mod">
          <ac:chgData name="Ammons, Denise" userId="61c7dcbd-e9a4-4215-b4a8-e086cbae6994" providerId="ADAL" clId="{079B9DB2-63E6-4B12-88D1-A98F33B0EA9B}" dt="2022-11-14T00:57:57.748" v="269" actId="962"/>
          <ac:grpSpMkLst>
            <pc:docMk/>
            <pc:sldMk cId="3455949975" sldId="579"/>
            <ac:grpSpMk id="2" creationId="{C8F70368-9174-F3DF-DE76-D4ACFA29A5A1}"/>
          </ac:grpSpMkLst>
        </pc:grpChg>
        <pc:graphicFrameChg chg="mod">
          <ac:chgData name="Ammons, Denise" userId="61c7dcbd-e9a4-4215-b4a8-e086cbae6994" providerId="ADAL" clId="{079B9DB2-63E6-4B12-88D1-A98F33B0EA9B}" dt="2022-11-14T00:58:08.637" v="271" actId="962"/>
          <ac:graphicFrameMkLst>
            <pc:docMk/>
            <pc:sldMk cId="3455949975" sldId="579"/>
            <ac:graphicFrameMk id="6" creationId="{BBE54AC4-82F3-489F-AE5E-6EA743310409}"/>
          </ac:graphicFrameMkLst>
        </pc:graphicFrameChg>
      </pc:sldChg>
      <pc:sldChg chg="modSp mod">
        <pc:chgData name="Ammons, Denise" userId="61c7dcbd-e9a4-4215-b4a8-e086cbae6994" providerId="ADAL" clId="{079B9DB2-63E6-4B12-88D1-A98F33B0EA9B}" dt="2022-11-14T01:23:38.407" v="690" actId="33553"/>
        <pc:sldMkLst>
          <pc:docMk/>
          <pc:sldMk cId="776614323" sldId="580"/>
        </pc:sldMkLst>
        <pc:spChg chg="mod">
          <ac:chgData name="Ammons, Denise" userId="61c7dcbd-e9a4-4215-b4a8-e086cbae6994" providerId="ADAL" clId="{079B9DB2-63E6-4B12-88D1-A98F33B0EA9B}" dt="2022-11-14T01:23:38.407" v="690" actId="33553"/>
          <ac:spMkLst>
            <pc:docMk/>
            <pc:sldMk cId="776614323" sldId="580"/>
            <ac:spMk id="3" creationId="{3FF38045-27FC-4C1E-A99E-5F52922C06A2}"/>
          </ac:spMkLst>
        </pc:spChg>
        <pc:spChg chg="ord">
          <ac:chgData name="Ammons, Denise" userId="61c7dcbd-e9a4-4215-b4a8-e086cbae6994" providerId="ADAL" clId="{079B9DB2-63E6-4B12-88D1-A98F33B0EA9B}" dt="2022-11-14T00:56:49.739" v="257" actId="13244"/>
          <ac:spMkLst>
            <pc:docMk/>
            <pc:sldMk cId="776614323" sldId="580"/>
            <ac:spMk id="5" creationId="{304A5B6A-B687-FFA7-1F47-F298AA3A1062}"/>
          </ac:spMkLst>
        </pc:spChg>
        <pc:spChg chg="mod">
          <ac:chgData name="Ammons, Denise" userId="61c7dcbd-e9a4-4215-b4a8-e086cbae6994" providerId="ADAL" clId="{079B9DB2-63E6-4B12-88D1-A98F33B0EA9B}" dt="2022-11-14T00:56:59.670" v="261" actId="962"/>
          <ac:spMkLst>
            <pc:docMk/>
            <pc:sldMk cId="776614323" sldId="580"/>
            <ac:spMk id="7" creationId="{D90CBC27-95AE-5F5A-EDC2-1F6652FD1C61}"/>
          </ac:spMkLst>
        </pc:spChg>
        <pc:spChg chg="mod">
          <ac:chgData name="Ammons, Denise" userId="61c7dcbd-e9a4-4215-b4a8-e086cbae6994" providerId="ADAL" clId="{079B9DB2-63E6-4B12-88D1-A98F33B0EA9B}" dt="2022-11-14T00:56:50.837" v="258" actId="962"/>
          <ac:spMkLst>
            <pc:docMk/>
            <pc:sldMk cId="776614323" sldId="580"/>
            <ac:spMk id="10" creationId="{52BA19C6-5E4D-A848-4578-7A65DC46D5B5}"/>
          </ac:spMkLst>
        </pc:spChg>
        <pc:grpChg chg="mod">
          <ac:chgData name="Ammons, Denise" userId="61c7dcbd-e9a4-4215-b4a8-e086cbae6994" providerId="ADAL" clId="{079B9DB2-63E6-4B12-88D1-A98F33B0EA9B}" dt="2022-11-14T00:57:06.277" v="262" actId="962"/>
          <ac:grpSpMkLst>
            <pc:docMk/>
            <pc:sldMk cId="776614323" sldId="580"/>
            <ac:grpSpMk id="2" creationId="{C8F70368-9174-F3DF-DE76-D4ACFA29A5A1}"/>
          </ac:grpSpMkLst>
        </pc:grpChg>
        <pc:graphicFrameChg chg="mod">
          <ac:chgData name="Ammons, Denise" userId="61c7dcbd-e9a4-4215-b4a8-e086cbae6994" providerId="ADAL" clId="{079B9DB2-63E6-4B12-88D1-A98F33B0EA9B}" dt="2022-11-14T00:57:21.570" v="264" actId="962"/>
          <ac:graphicFrameMkLst>
            <pc:docMk/>
            <pc:sldMk cId="776614323" sldId="580"/>
            <ac:graphicFrameMk id="8" creationId="{34399874-288A-4FAF-8FC7-363BA6AFE3A3}"/>
          </ac:graphicFrameMkLst>
        </pc:graphicFrameChg>
      </pc:sldChg>
      <pc:sldChg chg="modSp mod">
        <pc:chgData name="Ammons, Denise" userId="61c7dcbd-e9a4-4215-b4a8-e086cbae6994" providerId="ADAL" clId="{079B9DB2-63E6-4B12-88D1-A98F33B0EA9B}" dt="2022-11-14T01:27:28.600" v="751" actId="13244"/>
        <pc:sldMkLst>
          <pc:docMk/>
          <pc:sldMk cId="2722103544" sldId="583"/>
        </pc:sldMkLst>
        <pc:spChg chg="mod">
          <ac:chgData name="Ammons, Denise" userId="61c7dcbd-e9a4-4215-b4a8-e086cbae6994" providerId="ADAL" clId="{079B9DB2-63E6-4B12-88D1-A98F33B0EA9B}" dt="2022-11-14T01:27:28.600" v="751" actId="13244"/>
          <ac:spMkLst>
            <pc:docMk/>
            <pc:sldMk cId="2722103544" sldId="583"/>
            <ac:spMk id="3" creationId="{A7DB52BF-E119-0AD2-7869-9E269CDCB234}"/>
          </ac:spMkLst>
        </pc:spChg>
      </pc:sldChg>
      <pc:sldChg chg="modSp mod">
        <pc:chgData name="Ammons, Denise" userId="61c7dcbd-e9a4-4215-b4a8-e086cbae6994" providerId="ADAL" clId="{079B9DB2-63E6-4B12-88D1-A98F33B0EA9B}" dt="2022-11-14T01:24:02.461" v="706" actId="33553"/>
        <pc:sldMkLst>
          <pc:docMk/>
          <pc:sldMk cId="1793117029" sldId="584"/>
        </pc:sldMkLst>
        <pc:spChg chg="mod">
          <ac:chgData name="Ammons, Denise" userId="61c7dcbd-e9a4-4215-b4a8-e086cbae6994" providerId="ADAL" clId="{079B9DB2-63E6-4B12-88D1-A98F33B0EA9B}" dt="2022-11-14T01:24:02.461" v="706" actId="33553"/>
          <ac:spMkLst>
            <pc:docMk/>
            <pc:sldMk cId="1793117029" sldId="584"/>
            <ac:spMk id="2" creationId="{B09422A7-E9FC-99B0-7ADA-217A99E42E19}"/>
          </ac:spMkLst>
        </pc:spChg>
      </pc:sldChg>
      <pc:sldChg chg="add">
        <pc:chgData name="Ammons, Denise" userId="61c7dcbd-e9a4-4215-b4a8-e086cbae6994" providerId="ADAL" clId="{079B9DB2-63E6-4B12-88D1-A98F33B0EA9B}" dt="2022-11-14T01:09:36.248" v="507"/>
        <pc:sldMkLst>
          <pc:docMk/>
          <pc:sldMk cId="131249018" sldId="598"/>
        </pc:sldMkLst>
      </pc:sldChg>
      <pc:sldChg chg="add">
        <pc:chgData name="Ammons, Denise" userId="61c7dcbd-e9a4-4215-b4a8-e086cbae6994" providerId="ADAL" clId="{079B9DB2-63E6-4B12-88D1-A98F33B0EA9B}" dt="2022-11-14T01:09:36.248" v="507"/>
        <pc:sldMkLst>
          <pc:docMk/>
          <pc:sldMk cId="3031424899" sldId="599"/>
        </pc:sldMkLst>
      </pc:sldChg>
      <pc:sldChg chg="modSp mod">
        <pc:chgData name="Ammons, Denise" userId="61c7dcbd-e9a4-4215-b4a8-e086cbae6994" providerId="ADAL" clId="{079B9DB2-63E6-4B12-88D1-A98F33B0EA9B}" dt="2022-11-14T01:23:45.086" v="694" actId="33553"/>
        <pc:sldMkLst>
          <pc:docMk/>
          <pc:sldMk cId="2729698584" sldId="604"/>
        </pc:sldMkLst>
        <pc:spChg chg="mod ord">
          <ac:chgData name="Ammons, Denise" userId="61c7dcbd-e9a4-4215-b4a8-e086cbae6994" providerId="ADAL" clId="{079B9DB2-63E6-4B12-88D1-A98F33B0EA9B}" dt="2022-11-14T01:23:45.086" v="694" actId="33553"/>
          <ac:spMkLst>
            <pc:docMk/>
            <pc:sldMk cId="2729698584" sldId="604"/>
            <ac:spMk id="3" creationId="{72D4AFEB-A33B-33F9-020D-AA29C2E68E0E}"/>
          </ac:spMkLst>
        </pc:spChg>
      </pc:sldChg>
      <pc:sldChg chg="modSp mod">
        <pc:chgData name="Ammons, Denise" userId="61c7dcbd-e9a4-4215-b4a8-e086cbae6994" providerId="ADAL" clId="{079B9DB2-63E6-4B12-88D1-A98F33B0EA9B}" dt="2022-11-14T01:23:46.319" v="695" actId="33553"/>
        <pc:sldMkLst>
          <pc:docMk/>
          <pc:sldMk cId="2196103533" sldId="605"/>
        </pc:sldMkLst>
        <pc:spChg chg="mod ord">
          <ac:chgData name="Ammons, Denise" userId="61c7dcbd-e9a4-4215-b4a8-e086cbae6994" providerId="ADAL" clId="{079B9DB2-63E6-4B12-88D1-A98F33B0EA9B}" dt="2022-11-14T01:23:46.319" v="695" actId="33553"/>
          <ac:spMkLst>
            <pc:docMk/>
            <pc:sldMk cId="2196103533" sldId="605"/>
            <ac:spMk id="3" creationId="{72D4AFEB-A33B-33F9-020D-AA29C2E68E0E}"/>
          </ac:spMkLst>
        </pc:spChg>
      </pc:sldChg>
      <pc:sldChg chg="modSp mod">
        <pc:chgData name="Ammons, Denise" userId="61c7dcbd-e9a4-4215-b4a8-e086cbae6994" providerId="ADAL" clId="{079B9DB2-63E6-4B12-88D1-A98F33B0EA9B}" dt="2022-11-14T01:26:32.679" v="748"/>
        <pc:sldMkLst>
          <pc:docMk/>
          <pc:sldMk cId="2499524934" sldId="606"/>
        </pc:sldMkLst>
        <pc:spChg chg="mod">
          <ac:chgData name="Ammons, Denise" userId="61c7dcbd-e9a4-4215-b4a8-e086cbae6994" providerId="ADAL" clId="{079B9DB2-63E6-4B12-88D1-A98F33B0EA9B}" dt="2022-11-14T01:22:36.816" v="658" actId="33553"/>
          <ac:spMkLst>
            <pc:docMk/>
            <pc:sldMk cId="2499524934" sldId="606"/>
            <ac:spMk id="3" creationId="{72D4AFEB-A33B-33F9-020D-AA29C2E68E0E}"/>
          </ac:spMkLst>
        </pc:spChg>
        <pc:graphicFrameChg chg="mod">
          <ac:chgData name="Ammons, Denise" userId="61c7dcbd-e9a4-4215-b4a8-e086cbae6994" providerId="ADAL" clId="{079B9DB2-63E6-4B12-88D1-A98F33B0EA9B}" dt="2022-11-14T01:26:32.679" v="748"/>
          <ac:graphicFrameMkLst>
            <pc:docMk/>
            <pc:sldMk cId="2499524934" sldId="606"/>
            <ac:graphicFrameMk id="2" creationId="{6F353BA6-718C-9860-A3B5-298D8FCCC2BA}"/>
          </ac:graphicFrameMkLst>
        </pc:graphicFrameChg>
      </pc:sldChg>
      <pc:sldChg chg="modSp mod">
        <pc:chgData name="Ammons, Denise" userId="61c7dcbd-e9a4-4215-b4a8-e086cbae6994" providerId="ADAL" clId="{079B9DB2-63E6-4B12-88D1-A98F33B0EA9B}" dt="2022-11-14T01:23:25.945" v="683" actId="33553"/>
        <pc:sldMkLst>
          <pc:docMk/>
          <pc:sldMk cId="1434727069" sldId="607"/>
        </pc:sldMkLst>
        <pc:spChg chg="mod">
          <ac:chgData name="Ammons, Denise" userId="61c7dcbd-e9a4-4215-b4a8-e086cbae6994" providerId="ADAL" clId="{079B9DB2-63E6-4B12-88D1-A98F33B0EA9B}" dt="2022-11-14T01:23:25.945" v="683" actId="33553"/>
          <ac:spMkLst>
            <pc:docMk/>
            <pc:sldMk cId="1434727069" sldId="607"/>
            <ac:spMk id="3" creationId="{2D568C19-6031-3749-CBC4-09520604F893}"/>
          </ac:spMkLst>
        </pc:spChg>
        <pc:spChg chg="ord">
          <ac:chgData name="Ammons, Denise" userId="61c7dcbd-e9a4-4215-b4a8-e086cbae6994" providerId="ADAL" clId="{079B9DB2-63E6-4B12-88D1-A98F33B0EA9B}" dt="2022-11-14T00:52:19.864" v="167" actId="13244"/>
          <ac:spMkLst>
            <pc:docMk/>
            <pc:sldMk cId="1434727069" sldId="607"/>
            <ac:spMk id="6" creationId="{D1A425E8-5E56-C932-B9DD-381A11792A1F}"/>
          </ac:spMkLst>
        </pc:spChg>
        <pc:spChg chg="mod">
          <ac:chgData name="Ammons, Denise" userId="61c7dcbd-e9a4-4215-b4a8-e086cbae6994" providerId="ADAL" clId="{079B9DB2-63E6-4B12-88D1-A98F33B0EA9B}" dt="2022-11-14T00:52:25.470" v="170" actId="962"/>
          <ac:spMkLst>
            <pc:docMk/>
            <pc:sldMk cId="1434727069" sldId="607"/>
            <ac:spMk id="14" creationId="{9416F212-8D53-6124-1D0D-A561CBA0DF5E}"/>
          </ac:spMkLst>
        </pc:spChg>
        <pc:spChg chg="mod">
          <ac:chgData name="Ammons, Denise" userId="61c7dcbd-e9a4-4215-b4a8-e086cbae6994" providerId="ADAL" clId="{079B9DB2-63E6-4B12-88D1-A98F33B0EA9B}" dt="2022-11-14T00:52:25.032" v="169" actId="962"/>
          <ac:spMkLst>
            <pc:docMk/>
            <pc:sldMk cId="1434727069" sldId="607"/>
            <ac:spMk id="15" creationId="{EBBE34C0-D261-7E85-0C58-4C55B832AF6B}"/>
          </ac:spMkLst>
        </pc:spChg>
        <pc:spChg chg="mod">
          <ac:chgData name="Ammons, Denise" userId="61c7dcbd-e9a4-4215-b4a8-e086cbae6994" providerId="ADAL" clId="{079B9DB2-63E6-4B12-88D1-A98F33B0EA9B}" dt="2022-11-14T00:52:23.397" v="168" actId="962"/>
          <ac:spMkLst>
            <pc:docMk/>
            <pc:sldMk cId="1434727069" sldId="607"/>
            <ac:spMk id="16" creationId="{C39D5BBA-E694-AFFB-DABF-FEADBB26C639}"/>
          </ac:spMkLst>
        </pc:spChg>
        <pc:spChg chg="mod">
          <ac:chgData name="Ammons, Denise" userId="61c7dcbd-e9a4-4215-b4a8-e086cbae6994" providerId="ADAL" clId="{079B9DB2-63E6-4B12-88D1-A98F33B0EA9B}" dt="2022-11-14T00:52:25.957" v="171" actId="962"/>
          <ac:spMkLst>
            <pc:docMk/>
            <pc:sldMk cId="1434727069" sldId="607"/>
            <ac:spMk id="17" creationId="{1D0D417C-A660-5B45-1593-BE02C48FAF45}"/>
          </ac:spMkLst>
        </pc:spChg>
        <pc:spChg chg="mod">
          <ac:chgData name="Ammons, Denise" userId="61c7dcbd-e9a4-4215-b4a8-e086cbae6994" providerId="ADAL" clId="{079B9DB2-63E6-4B12-88D1-A98F33B0EA9B}" dt="2022-11-14T00:52:26.382" v="172" actId="962"/>
          <ac:spMkLst>
            <pc:docMk/>
            <pc:sldMk cId="1434727069" sldId="607"/>
            <ac:spMk id="18" creationId="{DF0D2240-4825-B8D7-97DD-7AF270227885}"/>
          </ac:spMkLst>
        </pc:spChg>
        <pc:graphicFrameChg chg="mod">
          <ac:chgData name="Ammons, Denise" userId="61c7dcbd-e9a4-4215-b4a8-e086cbae6994" providerId="ADAL" clId="{079B9DB2-63E6-4B12-88D1-A98F33B0EA9B}" dt="2022-11-14T00:52:31.691" v="173" actId="962"/>
          <ac:graphicFrameMkLst>
            <pc:docMk/>
            <pc:sldMk cId="1434727069" sldId="607"/>
            <ac:graphicFrameMk id="13" creationId="{E4963F76-48C6-631F-0B30-438D603924EC}"/>
          </ac:graphicFrameMkLst>
        </pc:graphicFrameChg>
      </pc:sldChg>
      <pc:sldChg chg="delSp modSp mod">
        <pc:chgData name="Ammons, Denise" userId="61c7dcbd-e9a4-4215-b4a8-e086cbae6994" providerId="ADAL" clId="{079B9DB2-63E6-4B12-88D1-A98F33B0EA9B}" dt="2022-11-14T01:23:24.467" v="682" actId="33553"/>
        <pc:sldMkLst>
          <pc:docMk/>
          <pc:sldMk cId="1198289832" sldId="608"/>
        </pc:sldMkLst>
        <pc:spChg chg="mod">
          <ac:chgData name="Ammons, Denise" userId="61c7dcbd-e9a4-4215-b4a8-e086cbae6994" providerId="ADAL" clId="{079B9DB2-63E6-4B12-88D1-A98F33B0EA9B}" dt="2022-11-14T01:23:24.467" v="682" actId="33553"/>
          <ac:spMkLst>
            <pc:docMk/>
            <pc:sldMk cId="1198289832" sldId="608"/>
            <ac:spMk id="3" creationId="{2D568C19-6031-3749-CBC4-09520604F893}"/>
          </ac:spMkLst>
        </pc:spChg>
        <pc:spChg chg="mod ord topLvl">
          <ac:chgData name="Ammons, Denise" userId="61c7dcbd-e9a4-4215-b4a8-e086cbae6994" providerId="ADAL" clId="{079B9DB2-63E6-4B12-88D1-A98F33B0EA9B}" dt="2022-11-14T00:52:01.986" v="158" actId="13244"/>
          <ac:spMkLst>
            <pc:docMk/>
            <pc:sldMk cId="1198289832" sldId="608"/>
            <ac:spMk id="8" creationId="{312F880C-EDB8-1292-1061-941C31D31B61}"/>
          </ac:spMkLst>
        </pc:spChg>
        <pc:spChg chg="mod topLvl">
          <ac:chgData name="Ammons, Denise" userId="61c7dcbd-e9a4-4215-b4a8-e086cbae6994" providerId="ADAL" clId="{079B9DB2-63E6-4B12-88D1-A98F33B0EA9B}" dt="2022-11-14T00:52:08.973" v="162" actId="962"/>
          <ac:spMkLst>
            <pc:docMk/>
            <pc:sldMk cId="1198289832" sldId="608"/>
            <ac:spMk id="9" creationId="{BFB186DD-4135-5956-94EE-9BE96344F536}"/>
          </ac:spMkLst>
        </pc:spChg>
        <pc:spChg chg="mod topLvl">
          <ac:chgData name="Ammons, Denise" userId="61c7dcbd-e9a4-4215-b4a8-e086cbae6994" providerId="ADAL" clId="{079B9DB2-63E6-4B12-88D1-A98F33B0EA9B}" dt="2022-11-14T00:52:06.661" v="160" actId="962"/>
          <ac:spMkLst>
            <pc:docMk/>
            <pc:sldMk cId="1198289832" sldId="608"/>
            <ac:spMk id="10" creationId="{18F9F9DF-51AD-4A79-71B6-98CAE488E6F7}"/>
          </ac:spMkLst>
        </pc:spChg>
        <pc:spChg chg="mod ord topLvl">
          <ac:chgData name="Ammons, Denise" userId="61c7dcbd-e9a4-4215-b4a8-e086cbae6994" providerId="ADAL" clId="{079B9DB2-63E6-4B12-88D1-A98F33B0EA9B}" dt="2022-11-14T00:52:10.525" v="164" actId="962"/>
          <ac:spMkLst>
            <pc:docMk/>
            <pc:sldMk cId="1198289832" sldId="608"/>
            <ac:spMk id="11" creationId="{6D245FC8-D14B-A40B-5AEE-9B4AA846090C}"/>
          </ac:spMkLst>
        </pc:spChg>
        <pc:spChg chg="mod topLvl">
          <ac:chgData name="Ammons, Denise" userId="61c7dcbd-e9a4-4215-b4a8-e086cbae6994" providerId="ADAL" clId="{079B9DB2-63E6-4B12-88D1-A98F33B0EA9B}" dt="2022-11-14T00:52:09.925" v="163" actId="962"/>
          <ac:spMkLst>
            <pc:docMk/>
            <pc:sldMk cId="1198289832" sldId="608"/>
            <ac:spMk id="12" creationId="{E4D616F2-D778-6F12-645A-27AE3A1C7D43}"/>
          </ac:spMkLst>
        </pc:spChg>
        <pc:spChg chg="ord">
          <ac:chgData name="Ammons, Denise" userId="61c7dcbd-e9a4-4215-b4a8-e086cbae6994" providerId="ADAL" clId="{079B9DB2-63E6-4B12-88D1-A98F33B0EA9B}" dt="2022-11-14T00:51:50.882" v="156" actId="13244"/>
          <ac:spMkLst>
            <pc:docMk/>
            <pc:sldMk cId="1198289832" sldId="608"/>
            <ac:spMk id="13" creationId="{A44AE711-10B7-EB08-BF8A-AC7263DE123A}"/>
          </ac:spMkLst>
        </pc:spChg>
        <pc:spChg chg="mod topLvl">
          <ac:chgData name="Ammons, Denise" userId="61c7dcbd-e9a4-4215-b4a8-e086cbae6994" providerId="ADAL" clId="{079B9DB2-63E6-4B12-88D1-A98F33B0EA9B}" dt="2022-11-14T00:52:05.605" v="159" actId="962"/>
          <ac:spMkLst>
            <pc:docMk/>
            <pc:sldMk cId="1198289832" sldId="608"/>
            <ac:spMk id="16" creationId="{C39D5BBA-E694-AFFB-DABF-FEADBB26C639}"/>
          </ac:spMkLst>
        </pc:spChg>
        <pc:grpChg chg="del">
          <ac:chgData name="Ammons, Denise" userId="61c7dcbd-e9a4-4215-b4a8-e086cbae6994" providerId="ADAL" clId="{079B9DB2-63E6-4B12-88D1-A98F33B0EA9B}" dt="2022-11-14T00:51:46.647" v="155" actId="165"/>
          <ac:grpSpMkLst>
            <pc:docMk/>
            <pc:sldMk cId="1198289832" sldId="608"/>
            <ac:grpSpMk id="5" creationId="{3B0F322D-EDE7-3384-D60F-034A9CA449A1}"/>
          </ac:grpSpMkLst>
        </pc:grpChg>
        <pc:graphicFrameChg chg="mod topLvl">
          <ac:chgData name="Ammons, Denise" userId="61c7dcbd-e9a4-4215-b4a8-e086cbae6994" providerId="ADAL" clId="{079B9DB2-63E6-4B12-88D1-A98F33B0EA9B}" dt="2022-11-14T00:51:58.012" v="157" actId="962"/>
          <ac:graphicFrameMkLst>
            <pc:docMk/>
            <pc:sldMk cId="1198289832" sldId="608"/>
            <ac:graphicFrameMk id="7" creationId="{338F45E2-B80B-A308-E50E-8DA134596D87}"/>
          </ac:graphicFrameMkLst>
        </pc:graphicFrameChg>
      </pc:sldChg>
      <pc:sldChg chg="delSp modSp mod">
        <pc:chgData name="Ammons, Denise" userId="61c7dcbd-e9a4-4215-b4a8-e086cbae6994" providerId="ADAL" clId="{079B9DB2-63E6-4B12-88D1-A98F33B0EA9B}" dt="2022-11-14T01:23:23.046" v="681" actId="33553"/>
        <pc:sldMkLst>
          <pc:docMk/>
          <pc:sldMk cId="3513190248" sldId="609"/>
        </pc:sldMkLst>
        <pc:spChg chg="mod">
          <ac:chgData name="Ammons, Denise" userId="61c7dcbd-e9a4-4215-b4a8-e086cbae6994" providerId="ADAL" clId="{079B9DB2-63E6-4B12-88D1-A98F33B0EA9B}" dt="2022-11-14T01:23:23.046" v="681" actId="33553"/>
          <ac:spMkLst>
            <pc:docMk/>
            <pc:sldMk cId="3513190248" sldId="609"/>
            <ac:spMk id="3" creationId="{2D568C19-6031-3749-CBC4-09520604F893}"/>
          </ac:spMkLst>
        </pc:spChg>
        <pc:spChg chg="mod topLvl">
          <ac:chgData name="Ammons, Denise" userId="61c7dcbd-e9a4-4215-b4a8-e086cbae6994" providerId="ADAL" clId="{079B9DB2-63E6-4B12-88D1-A98F33B0EA9B}" dt="2022-11-14T00:51:16.384" v="142" actId="165"/>
          <ac:spMkLst>
            <pc:docMk/>
            <pc:sldMk cId="3513190248" sldId="609"/>
            <ac:spMk id="8" creationId="{312F880C-EDB8-1292-1061-941C31D31B61}"/>
          </ac:spMkLst>
        </pc:spChg>
        <pc:spChg chg="mod topLvl">
          <ac:chgData name="Ammons, Denise" userId="61c7dcbd-e9a4-4215-b4a8-e086cbae6994" providerId="ADAL" clId="{079B9DB2-63E6-4B12-88D1-A98F33B0EA9B}" dt="2022-11-14T00:51:31.285" v="150" actId="962"/>
          <ac:spMkLst>
            <pc:docMk/>
            <pc:sldMk cId="3513190248" sldId="609"/>
            <ac:spMk id="13" creationId="{35D0CA31-653F-22FE-078A-A1E5951ED5BA}"/>
          </ac:spMkLst>
        </pc:spChg>
        <pc:spChg chg="mod topLvl">
          <ac:chgData name="Ammons, Denise" userId="61c7dcbd-e9a4-4215-b4a8-e086cbae6994" providerId="ADAL" clId="{079B9DB2-63E6-4B12-88D1-A98F33B0EA9B}" dt="2022-11-14T00:51:30.949" v="149" actId="962"/>
          <ac:spMkLst>
            <pc:docMk/>
            <pc:sldMk cId="3513190248" sldId="609"/>
            <ac:spMk id="14" creationId="{4BA7DA73-7B93-D80C-5D2B-84AA71A93BBF}"/>
          </ac:spMkLst>
        </pc:spChg>
        <pc:spChg chg="mod topLvl">
          <ac:chgData name="Ammons, Denise" userId="61c7dcbd-e9a4-4215-b4a8-e086cbae6994" providerId="ADAL" clId="{079B9DB2-63E6-4B12-88D1-A98F33B0EA9B}" dt="2022-11-14T00:51:32.013" v="151" actId="962"/>
          <ac:spMkLst>
            <pc:docMk/>
            <pc:sldMk cId="3513190248" sldId="609"/>
            <ac:spMk id="15" creationId="{2382BF2E-2746-62EB-FFEF-32B5AFE0DD69}"/>
          </ac:spMkLst>
        </pc:spChg>
        <pc:spChg chg="mod topLvl">
          <ac:chgData name="Ammons, Denise" userId="61c7dcbd-e9a4-4215-b4a8-e086cbae6994" providerId="ADAL" clId="{079B9DB2-63E6-4B12-88D1-A98F33B0EA9B}" dt="2022-11-14T00:51:28.409" v="145" actId="962"/>
          <ac:spMkLst>
            <pc:docMk/>
            <pc:sldMk cId="3513190248" sldId="609"/>
            <ac:spMk id="16" creationId="{C39D5BBA-E694-AFFB-DABF-FEADBB26C639}"/>
          </ac:spMkLst>
        </pc:spChg>
        <pc:spChg chg="mod topLvl">
          <ac:chgData name="Ammons, Denise" userId="61c7dcbd-e9a4-4215-b4a8-e086cbae6994" providerId="ADAL" clId="{079B9DB2-63E6-4B12-88D1-A98F33B0EA9B}" dt="2022-11-14T00:51:34.212" v="154" actId="962"/>
          <ac:spMkLst>
            <pc:docMk/>
            <pc:sldMk cId="3513190248" sldId="609"/>
            <ac:spMk id="17" creationId="{DFBDEF0B-3DD6-596C-AC67-51E09B0FE6D6}"/>
          </ac:spMkLst>
        </pc:spChg>
        <pc:spChg chg="mod topLvl">
          <ac:chgData name="Ammons, Denise" userId="61c7dcbd-e9a4-4215-b4a8-e086cbae6994" providerId="ADAL" clId="{079B9DB2-63E6-4B12-88D1-A98F33B0EA9B}" dt="2022-11-14T00:51:33.835" v="153" actId="962"/>
          <ac:spMkLst>
            <pc:docMk/>
            <pc:sldMk cId="3513190248" sldId="609"/>
            <ac:spMk id="18" creationId="{01B719F8-CE61-B9A8-3947-A8B872D3F9AA}"/>
          </ac:spMkLst>
        </pc:spChg>
        <pc:spChg chg="mod topLvl">
          <ac:chgData name="Ammons, Denise" userId="61c7dcbd-e9a4-4215-b4a8-e086cbae6994" providerId="ADAL" clId="{079B9DB2-63E6-4B12-88D1-A98F33B0EA9B}" dt="2022-11-14T00:51:33.229" v="152" actId="962"/>
          <ac:spMkLst>
            <pc:docMk/>
            <pc:sldMk cId="3513190248" sldId="609"/>
            <ac:spMk id="19" creationId="{83FDFAF7-F1B3-D685-3F8A-585AF5142499}"/>
          </ac:spMkLst>
        </pc:spChg>
        <pc:grpChg chg="del">
          <ac:chgData name="Ammons, Denise" userId="61c7dcbd-e9a4-4215-b4a8-e086cbae6994" providerId="ADAL" clId="{079B9DB2-63E6-4B12-88D1-A98F33B0EA9B}" dt="2022-11-14T00:51:16.384" v="142" actId="165"/>
          <ac:grpSpMkLst>
            <pc:docMk/>
            <pc:sldMk cId="3513190248" sldId="609"/>
            <ac:grpSpMk id="2" creationId="{7D296062-20C7-136C-3156-8E70E2F5DAC0}"/>
          </ac:grpSpMkLst>
        </pc:grpChg>
        <pc:graphicFrameChg chg="mod">
          <ac:chgData name="Ammons, Denise" userId="61c7dcbd-e9a4-4215-b4a8-e086cbae6994" providerId="ADAL" clId="{079B9DB2-63E6-4B12-88D1-A98F33B0EA9B}" dt="2022-11-14T00:51:26.966" v="144" actId="962"/>
          <ac:graphicFrameMkLst>
            <pc:docMk/>
            <pc:sldMk cId="3513190248" sldId="609"/>
            <ac:graphicFrameMk id="5" creationId="{7679EB12-C1FF-D33A-A3A7-1D9462561268}"/>
          </ac:graphicFrameMkLst>
        </pc:graphicFrameChg>
      </pc:sldChg>
      <pc:sldChg chg="modSp mod">
        <pc:chgData name="Ammons, Denise" userId="61c7dcbd-e9a4-4215-b4a8-e086cbae6994" providerId="ADAL" clId="{079B9DB2-63E6-4B12-88D1-A98F33B0EA9B}" dt="2022-11-14T01:23:21.231" v="680" actId="33553"/>
        <pc:sldMkLst>
          <pc:docMk/>
          <pc:sldMk cId="1505422627" sldId="610"/>
        </pc:sldMkLst>
        <pc:spChg chg="mod">
          <ac:chgData name="Ammons, Denise" userId="61c7dcbd-e9a4-4215-b4a8-e086cbae6994" providerId="ADAL" clId="{079B9DB2-63E6-4B12-88D1-A98F33B0EA9B}" dt="2022-11-14T01:23:21.231" v="680" actId="33553"/>
          <ac:spMkLst>
            <pc:docMk/>
            <pc:sldMk cId="1505422627" sldId="610"/>
            <ac:spMk id="2" creationId="{B09422A7-E9FC-99B0-7ADA-217A99E42E19}"/>
          </ac:spMkLst>
        </pc:spChg>
      </pc:sldChg>
      <pc:sldChg chg="modSp mod">
        <pc:chgData name="Ammons, Denise" userId="61c7dcbd-e9a4-4215-b4a8-e086cbae6994" providerId="ADAL" clId="{079B9DB2-63E6-4B12-88D1-A98F33B0EA9B}" dt="2022-11-14T01:26:54.067" v="749" actId="13244"/>
        <pc:sldMkLst>
          <pc:docMk/>
          <pc:sldMk cId="1349701061" sldId="611"/>
        </pc:sldMkLst>
        <pc:spChg chg="mod">
          <ac:chgData name="Ammons, Denise" userId="61c7dcbd-e9a4-4215-b4a8-e086cbae6994" providerId="ADAL" clId="{079B9DB2-63E6-4B12-88D1-A98F33B0EA9B}" dt="2022-11-14T01:23:19.777" v="679" actId="33553"/>
          <ac:spMkLst>
            <pc:docMk/>
            <pc:sldMk cId="1349701061" sldId="611"/>
            <ac:spMk id="3" creationId="{2D568C19-6031-3749-CBC4-09520604F893}"/>
          </ac:spMkLst>
        </pc:spChg>
        <pc:spChg chg="mod">
          <ac:chgData name="Ammons, Denise" userId="61c7dcbd-e9a4-4215-b4a8-e086cbae6994" providerId="ADAL" clId="{079B9DB2-63E6-4B12-88D1-A98F33B0EA9B}" dt="2022-11-14T01:26:54.067" v="749" actId="13244"/>
          <ac:spMkLst>
            <pc:docMk/>
            <pc:sldMk cId="1349701061" sldId="611"/>
            <ac:spMk id="8" creationId="{312F880C-EDB8-1292-1061-941C31D31B61}"/>
          </ac:spMkLst>
        </pc:spChg>
        <pc:spChg chg="mod">
          <ac:chgData name="Ammons, Denise" userId="61c7dcbd-e9a4-4215-b4a8-e086cbae6994" providerId="ADAL" clId="{079B9DB2-63E6-4B12-88D1-A98F33B0EA9B}" dt="2022-11-14T00:50:58.458" v="140" actId="962"/>
          <ac:spMkLst>
            <pc:docMk/>
            <pc:sldMk cId="1349701061" sldId="611"/>
            <ac:spMk id="11" creationId="{98B48021-BC18-6D4C-E188-83CCB9BA2170}"/>
          </ac:spMkLst>
        </pc:spChg>
        <pc:spChg chg="mod">
          <ac:chgData name="Ammons, Denise" userId="61c7dcbd-e9a4-4215-b4a8-e086cbae6994" providerId="ADAL" clId="{079B9DB2-63E6-4B12-88D1-A98F33B0EA9B}" dt="2022-11-14T00:50:56.623" v="139" actId="962"/>
          <ac:spMkLst>
            <pc:docMk/>
            <pc:sldMk cId="1349701061" sldId="611"/>
            <ac:spMk id="16" creationId="{C39D5BBA-E694-AFFB-DABF-FEADBB26C639}"/>
          </ac:spMkLst>
        </pc:spChg>
        <pc:graphicFrameChg chg="mod">
          <ac:chgData name="Ammons, Denise" userId="61c7dcbd-e9a4-4215-b4a8-e086cbae6994" providerId="ADAL" clId="{079B9DB2-63E6-4B12-88D1-A98F33B0EA9B}" dt="2022-11-14T00:50:46.196" v="137" actId="962"/>
          <ac:graphicFrameMkLst>
            <pc:docMk/>
            <pc:sldMk cId="1349701061" sldId="611"/>
            <ac:graphicFrameMk id="9" creationId="{3D55336E-BD45-5485-F31A-FD4CD7433F86}"/>
          </ac:graphicFrameMkLst>
        </pc:graphicFrameChg>
        <pc:graphicFrameChg chg="mod">
          <ac:chgData name="Ammons, Denise" userId="61c7dcbd-e9a4-4215-b4a8-e086cbae6994" providerId="ADAL" clId="{079B9DB2-63E6-4B12-88D1-A98F33B0EA9B}" dt="2022-11-14T00:50:54.927" v="138" actId="962"/>
          <ac:graphicFrameMkLst>
            <pc:docMk/>
            <pc:sldMk cId="1349701061" sldId="611"/>
            <ac:graphicFrameMk id="10" creationId="{7EC79B9F-ED5C-FE1D-B788-D78ABF2C728C}"/>
          </ac:graphicFrameMkLst>
        </pc:graphicFrameChg>
      </pc:sldChg>
      <pc:sldChg chg="modSp mod">
        <pc:chgData name="Ammons, Denise" userId="61c7dcbd-e9a4-4215-b4a8-e086cbae6994" providerId="ADAL" clId="{079B9DB2-63E6-4B12-88D1-A98F33B0EA9B}" dt="2022-11-14T01:23:18.141" v="678" actId="33553"/>
        <pc:sldMkLst>
          <pc:docMk/>
          <pc:sldMk cId="2112849961" sldId="612"/>
        </pc:sldMkLst>
        <pc:spChg chg="mod">
          <ac:chgData name="Ammons, Denise" userId="61c7dcbd-e9a4-4215-b4a8-e086cbae6994" providerId="ADAL" clId="{079B9DB2-63E6-4B12-88D1-A98F33B0EA9B}" dt="2022-11-14T01:23:18.141" v="678" actId="33553"/>
          <ac:spMkLst>
            <pc:docMk/>
            <pc:sldMk cId="2112849961" sldId="612"/>
            <ac:spMk id="3" creationId="{2D568C19-6031-3749-CBC4-09520604F893}"/>
          </ac:spMkLst>
        </pc:spChg>
        <pc:spChg chg="ord">
          <ac:chgData name="Ammons, Denise" userId="61c7dcbd-e9a4-4215-b4a8-e086cbae6994" providerId="ADAL" clId="{079B9DB2-63E6-4B12-88D1-A98F33B0EA9B}" dt="2022-11-14T00:50:24.449" v="131" actId="13244"/>
          <ac:spMkLst>
            <pc:docMk/>
            <pc:sldMk cId="2112849961" sldId="612"/>
            <ac:spMk id="6" creationId="{D1A425E8-5E56-C932-B9DD-381A11792A1F}"/>
          </ac:spMkLst>
        </pc:spChg>
        <pc:spChg chg="mod">
          <ac:chgData name="Ammons, Denise" userId="61c7dcbd-e9a4-4215-b4a8-e086cbae6994" providerId="ADAL" clId="{079B9DB2-63E6-4B12-88D1-A98F33B0EA9B}" dt="2022-11-14T00:50:33.612" v="133" actId="962"/>
          <ac:spMkLst>
            <pc:docMk/>
            <pc:sldMk cId="2112849961" sldId="612"/>
            <ac:spMk id="9" creationId="{12A184EB-2F34-BF49-6319-4A0A196C533C}"/>
          </ac:spMkLst>
        </pc:spChg>
        <pc:spChg chg="mod">
          <ac:chgData name="Ammons, Denise" userId="61c7dcbd-e9a4-4215-b4a8-e086cbae6994" providerId="ADAL" clId="{079B9DB2-63E6-4B12-88D1-A98F33B0EA9B}" dt="2022-11-14T00:50:34.540" v="135" actId="962"/>
          <ac:spMkLst>
            <pc:docMk/>
            <pc:sldMk cId="2112849961" sldId="612"/>
            <ac:spMk id="10" creationId="{6D17F5EB-15A5-4ECE-E402-A415AF5F1197}"/>
          </ac:spMkLst>
        </pc:spChg>
        <pc:spChg chg="mod">
          <ac:chgData name="Ammons, Denise" userId="61c7dcbd-e9a4-4215-b4a8-e086cbae6994" providerId="ADAL" clId="{079B9DB2-63E6-4B12-88D1-A98F33B0EA9B}" dt="2022-11-14T00:50:34.917" v="136" actId="962"/>
          <ac:spMkLst>
            <pc:docMk/>
            <pc:sldMk cId="2112849961" sldId="612"/>
            <ac:spMk id="11" creationId="{C86023EB-A768-A09E-A7A0-183914742152}"/>
          </ac:spMkLst>
        </pc:spChg>
        <pc:spChg chg="mod">
          <ac:chgData name="Ammons, Denise" userId="61c7dcbd-e9a4-4215-b4a8-e086cbae6994" providerId="ADAL" clId="{079B9DB2-63E6-4B12-88D1-A98F33B0EA9B}" dt="2022-11-14T00:50:34.092" v="134" actId="962"/>
          <ac:spMkLst>
            <pc:docMk/>
            <pc:sldMk cId="2112849961" sldId="612"/>
            <ac:spMk id="16" creationId="{C39D5BBA-E694-AFFB-DABF-FEADBB26C639}"/>
          </ac:spMkLst>
        </pc:spChg>
        <pc:graphicFrameChg chg="mod">
          <ac:chgData name="Ammons, Denise" userId="61c7dcbd-e9a4-4215-b4a8-e086cbae6994" providerId="ADAL" clId="{079B9DB2-63E6-4B12-88D1-A98F33B0EA9B}" dt="2022-11-14T00:50:31.254" v="132" actId="962"/>
          <ac:graphicFrameMkLst>
            <pc:docMk/>
            <pc:sldMk cId="2112849961" sldId="612"/>
            <ac:graphicFrameMk id="7" creationId="{B65C26C3-CD2B-A45B-66D8-BF5C5C6864F1}"/>
          </ac:graphicFrameMkLst>
        </pc:graphicFrameChg>
      </pc:sldChg>
      <pc:sldChg chg="modSp mod">
        <pc:chgData name="Ammons, Denise" userId="61c7dcbd-e9a4-4215-b4a8-e086cbae6994" providerId="ADAL" clId="{079B9DB2-63E6-4B12-88D1-A98F33B0EA9B}" dt="2022-11-14T01:23:16.727" v="677" actId="33553"/>
        <pc:sldMkLst>
          <pc:docMk/>
          <pc:sldMk cId="3354725307" sldId="613"/>
        </pc:sldMkLst>
        <pc:spChg chg="mod">
          <ac:chgData name="Ammons, Denise" userId="61c7dcbd-e9a4-4215-b4a8-e086cbae6994" providerId="ADAL" clId="{079B9DB2-63E6-4B12-88D1-A98F33B0EA9B}" dt="2022-11-14T01:23:16.727" v="677" actId="33553"/>
          <ac:spMkLst>
            <pc:docMk/>
            <pc:sldMk cId="3354725307" sldId="613"/>
            <ac:spMk id="3" creationId="{2D568C19-6031-3749-CBC4-09520604F893}"/>
          </ac:spMkLst>
        </pc:spChg>
        <pc:spChg chg="ord">
          <ac:chgData name="Ammons, Denise" userId="61c7dcbd-e9a4-4215-b4a8-e086cbae6994" providerId="ADAL" clId="{079B9DB2-63E6-4B12-88D1-A98F33B0EA9B}" dt="2022-11-14T00:49:51.632" v="126" actId="13244"/>
          <ac:spMkLst>
            <pc:docMk/>
            <pc:sldMk cId="3354725307" sldId="613"/>
            <ac:spMk id="6" creationId="{D1A425E8-5E56-C932-B9DD-381A11792A1F}"/>
          </ac:spMkLst>
        </pc:spChg>
        <pc:spChg chg="ord">
          <ac:chgData name="Ammons, Denise" userId="61c7dcbd-e9a4-4215-b4a8-e086cbae6994" providerId="ADAL" clId="{079B9DB2-63E6-4B12-88D1-A98F33B0EA9B}" dt="2022-11-14T00:49:44.839" v="124" actId="13244"/>
          <ac:spMkLst>
            <pc:docMk/>
            <pc:sldMk cId="3354725307" sldId="613"/>
            <ac:spMk id="8" creationId="{312F880C-EDB8-1292-1061-941C31D31B61}"/>
          </ac:spMkLst>
        </pc:spChg>
        <pc:spChg chg="mod">
          <ac:chgData name="Ammons, Denise" userId="61c7dcbd-e9a4-4215-b4a8-e086cbae6994" providerId="ADAL" clId="{079B9DB2-63E6-4B12-88D1-A98F33B0EA9B}" dt="2022-11-14T00:50:05.484" v="129" actId="962"/>
          <ac:spMkLst>
            <pc:docMk/>
            <pc:sldMk cId="3354725307" sldId="613"/>
            <ac:spMk id="10" creationId="{B2D5FAEA-5506-6109-7759-4EFA979AD76B}"/>
          </ac:spMkLst>
        </pc:spChg>
        <pc:spChg chg="mod">
          <ac:chgData name="Ammons, Denise" userId="61c7dcbd-e9a4-4215-b4a8-e086cbae6994" providerId="ADAL" clId="{079B9DB2-63E6-4B12-88D1-A98F33B0EA9B}" dt="2022-11-14T00:50:05.834" v="130" actId="962"/>
          <ac:spMkLst>
            <pc:docMk/>
            <pc:sldMk cId="3354725307" sldId="613"/>
            <ac:spMk id="11" creationId="{BE53F783-2ACC-D571-2C25-16EDBA45E899}"/>
          </ac:spMkLst>
        </pc:spChg>
        <pc:spChg chg="mod">
          <ac:chgData name="Ammons, Denise" userId="61c7dcbd-e9a4-4215-b4a8-e086cbae6994" providerId="ADAL" clId="{079B9DB2-63E6-4B12-88D1-A98F33B0EA9B}" dt="2022-11-14T00:50:05.115" v="128" actId="962"/>
          <ac:spMkLst>
            <pc:docMk/>
            <pc:sldMk cId="3354725307" sldId="613"/>
            <ac:spMk id="16" creationId="{C39D5BBA-E694-AFFB-DABF-FEADBB26C639}"/>
          </ac:spMkLst>
        </pc:spChg>
        <pc:graphicFrameChg chg="mod">
          <ac:chgData name="Ammons, Denise" userId="61c7dcbd-e9a4-4215-b4a8-e086cbae6994" providerId="ADAL" clId="{079B9DB2-63E6-4B12-88D1-A98F33B0EA9B}" dt="2022-11-14T00:50:03.240" v="127" actId="962"/>
          <ac:graphicFrameMkLst>
            <pc:docMk/>
            <pc:sldMk cId="3354725307" sldId="613"/>
            <ac:graphicFrameMk id="2" creationId="{506C7693-0B87-F801-6AD2-E90068E4F369}"/>
          </ac:graphicFrameMkLst>
        </pc:graphicFrameChg>
      </pc:sldChg>
      <pc:sldChg chg="modSp mod">
        <pc:chgData name="Ammons, Denise" userId="61c7dcbd-e9a4-4215-b4a8-e086cbae6994" providerId="ADAL" clId="{079B9DB2-63E6-4B12-88D1-A98F33B0EA9B}" dt="2022-11-14T01:23:15.130" v="676" actId="33553"/>
        <pc:sldMkLst>
          <pc:docMk/>
          <pc:sldMk cId="830274207" sldId="614"/>
        </pc:sldMkLst>
        <pc:spChg chg="mod">
          <ac:chgData name="Ammons, Denise" userId="61c7dcbd-e9a4-4215-b4a8-e086cbae6994" providerId="ADAL" clId="{079B9DB2-63E6-4B12-88D1-A98F33B0EA9B}" dt="2022-11-14T01:23:15.130" v="676" actId="33553"/>
          <ac:spMkLst>
            <pc:docMk/>
            <pc:sldMk cId="830274207" sldId="614"/>
            <ac:spMk id="3" creationId="{2D568C19-6031-3749-CBC4-09520604F893}"/>
          </ac:spMkLst>
        </pc:spChg>
        <pc:spChg chg="ord">
          <ac:chgData name="Ammons, Denise" userId="61c7dcbd-e9a4-4215-b4a8-e086cbae6994" providerId="ADAL" clId="{079B9DB2-63E6-4B12-88D1-A98F33B0EA9B}" dt="2022-11-14T00:49:22.333" v="118" actId="13244"/>
          <ac:spMkLst>
            <pc:docMk/>
            <pc:sldMk cId="830274207" sldId="614"/>
            <ac:spMk id="6" creationId="{D1A425E8-5E56-C932-B9DD-381A11792A1F}"/>
          </ac:spMkLst>
        </pc:spChg>
        <pc:spChg chg="mod">
          <ac:chgData name="Ammons, Denise" userId="61c7dcbd-e9a4-4215-b4a8-e086cbae6994" providerId="ADAL" clId="{079B9DB2-63E6-4B12-88D1-A98F33B0EA9B}" dt="2022-11-14T00:49:29.967" v="120" actId="962"/>
          <ac:spMkLst>
            <pc:docMk/>
            <pc:sldMk cId="830274207" sldId="614"/>
            <ac:spMk id="16" creationId="{C39D5BBA-E694-AFFB-DABF-FEADBB26C639}"/>
          </ac:spMkLst>
        </pc:spChg>
        <pc:spChg chg="mod">
          <ac:chgData name="Ammons, Denise" userId="61c7dcbd-e9a4-4215-b4a8-e086cbae6994" providerId="ADAL" clId="{079B9DB2-63E6-4B12-88D1-A98F33B0EA9B}" dt="2022-11-14T00:49:30.376" v="121" actId="962"/>
          <ac:spMkLst>
            <pc:docMk/>
            <pc:sldMk cId="830274207" sldId="614"/>
            <ac:spMk id="18" creationId="{296CB160-0BD4-E30E-5EB5-90F87738A1B1}"/>
          </ac:spMkLst>
        </pc:spChg>
        <pc:spChg chg="mod">
          <ac:chgData name="Ammons, Denise" userId="61c7dcbd-e9a4-4215-b4a8-e086cbae6994" providerId="ADAL" clId="{079B9DB2-63E6-4B12-88D1-A98F33B0EA9B}" dt="2022-11-14T00:49:30.782" v="122" actId="962"/>
          <ac:spMkLst>
            <pc:docMk/>
            <pc:sldMk cId="830274207" sldId="614"/>
            <ac:spMk id="19" creationId="{FEFFCFE0-612F-4F82-BC8F-1B4F64675C44}"/>
          </ac:spMkLst>
        </pc:spChg>
        <pc:graphicFrameChg chg="mod">
          <ac:chgData name="Ammons, Denise" userId="61c7dcbd-e9a4-4215-b4a8-e086cbae6994" providerId="ADAL" clId="{079B9DB2-63E6-4B12-88D1-A98F33B0EA9B}" dt="2022-11-14T00:49:28.084" v="119" actId="962"/>
          <ac:graphicFrameMkLst>
            <pc:docMk/>
            <pc:sldMk cId="830274207" sldId="614"/>
            <ac:graphicFrameMk id="17" creationId="{581F3A2A-6E80-DBCB-F0CE-129D7E7C0037}"/>
          </ac:graphicFrameMkLst>
        </pc:graphicFrameChg>
      </pc:sldChg>
      <pc:sldChg chg="modSp mod">
        <pc:chgData name="Ammons, Denise" userId="61c7dcbd-e9a4-4215-b4a8-e086cbae6994" providerId="ADAL" clId="{079B9DB2-63E6-4B12-88D1-A98F33B0EA9B}" dt="2022-11-14T01:23:13.879" v="675" actId="33553"/>
        <pc:sldMkLst>
          <pc:docMk/>
          <pc:sldMk cId="4183916354" sldId="615"/>
        </pc:sldMkLst>
        <pc:spChg chg="mod">
          <ac:chgData name="Ammons, Denise" userId="61c7dcbd-e9a4-4215-b4a8-e086cbae6994" providerId="ADAL" clId="{079B9DB2-63E6-4B12-88D1-A98F33B0EA9B}" dt="2022-11-14T01:23:13.879" v="675" actId="33553"/>
          <ac:spMkLst>
            <pc:docMk/>
            <pc:sldMk cId="4183916354" sldId="615"/>
            <ac:spMk id="3" creationId="{2D568C19-6031-3749-CBC4-09520604F893}"/>
          </ac:spMkLst>
        </pc:spChg>
        <pc:spChg chg="ord">
          <ac:chgData name="Ammons, Denise" userId="61c7dcbd-e9a4-4215-b4a8-e086cbae6994" providerId="ADAL" clId="{079B9DB2-63E6-4B12-88D1-A98F33B0EA9B}" dt="2022-11-14T00:48:54.277" v="112" actId="13244"/>
          <ac:spMkLst>
            <pc:docMk/>
            <pc:sldMk cId="4183916354" sldId="615"/>
            <ac:spMk id="6" creationId="{D1A425E8-5E56-C932-B9DD-381A11792A1F}"/>
          </ac:spMkLst>
        </pc:spChg>
        <pc:spChg chg="mod">
          <ac:chgData name="Ammons, Denise" userId="61c7dcbd-e9a4-4215-b4a8-e086cbae6994" providerId="ADAL" clId="{079B9DB2-63E6-4B12-88D1-A98F33B0EA9B}" dt="2022-11-14T00:49:04.328" v="116" actId="962"/>
          <ac:spMkLst>
            <pc:docMk/>
            <pc:sldMk cId="4183916354" sldId="615"/>
            <ac:spMk id="10" creationId="{80E4EF59-48F9-2519-A32F-4D398E29B5A9}"/>
          </ac:spMkLst>
        </pc:spChg>
        <pc:spChg chg="mod">
          <ac:chgData name="Ammons, Denise" userId="61c7dcbd-e9a4-4215-b4a8-e086cbae6994" providerId="ADAL" clId="{079B9DB2-63E6-4B12-88D1-A98F33B0EA9B}" dt="2022-11-14T00:49:03.033" v="114" actId="962"/>
          <ac:spMkLst>
            <pc:docMk/>
            <pc:sldMk cId="4183916354" sldId="615"/>
            <ac:spMk id="11" creationId="{FFF5CAD3-23A4-5DFB-55C3-028420EF4AED}"/>
          </ac:spMkLst>
        </pc:spChg>
        <pc:spChg chg="mod">
          <ac:chgData name="Ammons, Denise" userId="61c7dcbd-e9a4-4215-b4a8-e086cbae6994" providerId="ADAL" clId="{079B9DB2-63E6-4B12-88D1-A98F33B0EA9B}" dt="2022-11-14T00:49:04.736" v="117" actId="962"/>
          <ac:spMkLst>
            <pc:docMk/>
            <pc:sldMk cId="4183916354" sldId="615"/>
            <ac:spMk id="13" creationId="{ABC66752-A024-B19D-6504-E4EC0308ADC7}"/>
          </ac:spMkLst>
        </pc:spChg>
        <pc:spChg chg="mod">
          <ac:chgData name="Ammons, Denise" userId="61c7dcbd-e9a4-4215-b4a8-e086cbae6994" providerId="ADAL" clId="{079B9DB2-63E6-4B12-88D1-A98F33B0EA9B}" dt="2022-11-14T00:49:03.739" v="115" actId="962"/>
          <ac:spMkLst>
            <pc:docMk/>
            <pc:sldMk cId="4183916354" sldId="615"/>
            <ac:spMk id="16" creationId="{C39D5BBA-E694-AFFB-DABF-FEADBB26C639}"/>
          </ac:spMkLst>
        </pc:spChg>
        <pc:graphicFrameChg chg="mod">
          <ac:chgData name="Ammons, Denise" userId="61c7dcbd-e9a4-4215-b4a8-e086cbae6994" providerId="ADAL" clId="{079B9DB2-63E6-4B12-88D1-A98F33B0EA9B}" dt="2022-11-14T00:49:01.032" v="113" actId="962"/>
          <ac:graphicFrameMkLst>
            <pc:docMk/>
            <pc:sldMk cId="4183916354" sldId="615"/>
            <ac:graphicFrameMk id="9" creationId="{9D0B49ED-A03B-5C8D-A3B7-FB167FFD403B}"/>
          </ac:graphicFrameMkLst>
        </pc:graphicFrameChg>
      </pc:sldChg>
      <pc:sldChg chg="modSp mod">
        <pc:chgData name="Ammons, Denise" userId="61c7dcbd-e9a4-4215-b4a8-e086cbae6994" providerId="ADAL" clId="{079B9DB2-63E6-4B12-88D1-A98F33B0EA9B}" dt="2022-11-14T01:23:12.558" v="674" actId="33553"/>
        <pc:sldMkLst>
          <pc:docMk/>
          <pc:sldMk cId="1708532021" sldId="616"/>
        </pc:sldMkLst>
        <pc:spChg chg="mod ord">
          <ac:chgData name="Ammons, Denise" userId="61c7dcbd-e9a4-4215-b4a8-e086cbae6994" providerId="ADAL" clId="{079B9DB2-63E6-4B12-88D1-A98F33B0EA9B}" dt="2022-11-14T01:23:12.558" v="674" actId="33553"/>
          <ac:spMkLst>
            <pc:docMk/>
            <pc:sldMk cId="1708532021" sldId="616"/>
            <ac:spMk id="3" creationId="{2D568C19-6031-3749-CBC4-09520604F893}"/>
          </ac:spMkLst>
        </pc:spChg>
        <pc:spChg chg="ord">
          <ac:chgData name="Ammons, Denise" userId="61c7dcbd-e9a4-4215-b4a8-e086cbae6994" providerId="ADAL" clId="{079B9DB2-63E6-4B12-88D1-A98F33B0EA9B}" dt="2022-11-14T00:48:02.530" v="107" actId="13244"/>
          <ac:spMkLst>
            <pc:docMk/>
            <pc:sldMk cId="1708532021" sldId="616"/>
            <ac:spMk id="6" creationId="{D1A425E8-5E56-C932-B9DD-381A11792A1F}"/>
          </ac:spMkLst>
        </pc:spChg>
        <pc:spChg chg="mod">
          <ac:chgData name="Ammons, Denise" userId="61c7dcbd-e9a4-4215-b4a8-e086cbae6994" providerId="ADAL" clId="{079B9DB2-63E6-4B12-88D1-A98F33B0EA9B}" dt="2022-11-14T00:48:05.364" v="109" actId="962"/>
          <ac:spMkLst>
            <pc:docMk/>
            <pc:sldMk cId="1708532021" sldId="616"/>
            <ac:spMk id="11" creationId="{FFF5CAD3-23A4-5DFB-55C3-028420EF4AED}"/>
          </ac:spMkLst>
        </pc:spChg>
        <pc:spChg chg="mod">
          <ac:chgData name="Ammons, Denise" userId="61c7dcbd-e9a4-4215-b4a8-e086cbae6994" providerId="ADAL" clId="{079B9DB2-63E6-4B12-88D1-A98F33B0EA9B}" dt="2022-11-14T00:48:05.723" v="110" actId="962"/>
          <ac:spMkLst>
            <pc:docMk/>
            <pc:sldMk cId="1708532021" sldId="616"/>
            <ac:spMk id="14" creationId="{9702095E-BFDB-0385-A426-6B3350841622}"/>
          </ac:spMkLst>
        </pc:spChg>
        <pc:spChg chg="mod">
          <ac:chgData name="Ammons, Denise" userId="61c7dcbd-e9a4-4215-b4a8-e086cbae6994" providerId="ADAL" clId="{079B9DB2-63E6-4B12-88D1-A98F33B0EA9B}" dt="2022-11-14T00:48:07.483" v="111" actId="962"/>
          <ac:spMkLst>
            <pc:docMk/>
            <pc:sldMk cId="1708532021" sldId="616"/>
            <ac:spMk id="15" creationId="{5E467EB0-6075-4AD7-0772-1F9F5A4451BD}"/>
          </ac:spMkLst>
        </pc:spChg>
        <pc:graphicFrameChg chg="mod">
          <ac:chgData name="Ammons, Denise" userId="61c7dcbd-e9a4-4215-b4a8-e086cbae6994" providerId="ADAL" clId="{079B9DB2-63E6-4B12-88D1-A98F33B0EA9B}" dt="2022-11-14T00:48:04.105" v="108" actId="13244"/>
          <ac:graphicFrameMkLst>
            <pc:docMk/>
            <pc:sldMk cId="1708532021" sldId="616"/>
            <ac:graphicFrameMk id="5" creationId="{6355A2EE-F73D-588C-5038-452C2887A3A5}"/>
          </ac:graphicFrameMkLst>
        </pc:graphicFrameChg>
      </pc:sldChg>
      <pc:sldChg chg="modSp mod">
        <pc:chgData name="Ammons, Denise" userId="61c7dcbd-e9a4-4215-b4a8-e086cbae6994" providerId="ADAL" clId="{079B9DB2-63E6-4B12-88D1-A98F33B0EA9B}" dt="2022-11-14T01:23:11.162" v="673" actId="33553"/>
        <pc:sldMkLst>
          <pc:docMk/>
          <pc:sldMk cId="2232091197" sldId="617"/>
        </pc:sldMkLst>
        <pc:spChg chg="mod">
          <ac:chgData name="Ammons, Denise" userId="61c7dcbd-e9a4-4215-b4a8-e086cbae6994" providerId="ADAL" clId="{079B9DB2-63E6-4B12-88D1-A98F33B0EA9B}" dt="2022-11-14T01:23:11.162" v="673" actId="33553"/>
          <ac:spMkLst>
            <pc:docMk/>
            <pc:sldMk cId="2232091197" sldId="617"/>
            <ac:spMk id="2" creationId="{B09422A7-E9FC-99B0-7ADA-217A99E42E19}"/>
          </ac:spMkLst>
        </pc:spChg>
      </pc:sldChg>
      <pc:sldChg chg="modSp mod">
        <pc:chgData name="Ammons, Denise" userId="61c7dcbd-e9a4-4215-b4a8-e086cbae6994" providerId="ADAL" clId="{079B9DB2-63E6-4B12-88D1-A98F33B0EA9B}" dt="2022-11-14T01:23:09.844" v="672" actId="33553"/>
        <pc:sldMkLst>
          <pc:docMk/>
          <pc:sldMk cId="1528996941" sldId="618"/>
        </pc:sldMkLst>
        <pc:spChg chg="mod ord">
          <ac:chgData name="Ammons, Denise" userId="61c7dcbd-e9a4-4215-b4a8-e086cbae6994" providerId="ADAL" clId="{079B9DB2-63E6-4B12-88D1-A98F33B0EA9B}" dt="2022-11-14T01:23:09.844" v="672" actId="33553"/>
          <ac:spMkLst>
            <pc:docMk/>
            <pc:sldMk cId="1528996941" sldId="618"/>
            <ac:spMk id="3" creationId="{2D568C19-6031-3749-CBC4-09520604F893}"/>
          </ac:spMkLst>
        </pc:spChg>
        <pc:spChg chg="mod ord">
          <ac:chgData name="Ammons, Denise" userId="61c7dcbd-e9a4-4215-b4a8-e086cbae6994" providerId="ADAL" clId="{079B9DB2-63E6-4B12-88D1-A98F33B0EA9B}" dt="2022-11-14T00:47:25.910" v="102" actId="962"/>
          <ac:spMkLst>
            <pc:docMk/>
            <pc:sldMk cId="1528996941" sldId="618"/>
            <ac:spMk id="6" creationId="{D1A425E8-5E56-C932-B9DD-381A11792A1F}"/>
          </ac:spMkLst>
        </pc:spChg>
        <pc:spChg chg="mod">
          <ac:chgData name="Ammons, Denise" userId="61c7dcbd-e9a4-4215-b4a8-e086cbae6994" providerId="ADAL" clId="{079B9DB2-63E6-4B12-88D1-A98F33B0EA9B}" dt="2022-11-14T00:46:56.233" v="94" actId="962"/>
          <ac:spMkLst>
            <pc:docMk/>
            <pc:sldMk cId="1528996941" sldId="618"/>
            <ac:spMk id="15" creationId="{6FEA40FA-6865-22F3-72AD-95A722BA0291}"/>
          </ac:spMkLst>
        </pc:spChg>
        <pc:spChg chg="mod">
          <ac:chgData name="Ammons, Denise" userId="61c7dcbd-e9a4-4215-b4a8-e086cbae6994" providerId="ADAL" clId="{079B9DB2-63E6-4B12-88D1-A98F33B0EA9B}" dt="2022-11-14T00:46:56.610" v="95" actId="962"/>
          <ac:spMkLst>
            <pc:docMk/>
            <pc:sldMk cId="1528996941" sldId="618"/>
            <ac:spMk id="16" creationId="{81D2BA3F-9937-C8CE-8AED-EA7E4219FFE6}"/>
          </ac:spMkLst>
        </pc:spChg>
        <pc:spChg chg="mod">
          <ac:chgData name="Ammons, Denise" userId="61c7dcbd-e9a4-4215-b4a8-e086cbae6994" providerId="ADAL" clId="{079B9DB2-63E6-4B12-88D1-A98F33B0EA9B}" dt="2022-11-14T00:47:34.104" v="103" actId="962"/>
          <ac:spMkLst>
            <pc:docMk/>
            <pc:sldMk cId="1528996941" sldId="618"/>
            <ac:spMk id="17" creationId="{8B8E4A3D-2380-625D-6801-4F76FA8E4679}"/>
          </ac:spMkLst>
        </pc:spChg>
        <pc:spChg chg="mod">
          <ac:chgData name="Ammons, Denise" userId="61c7dcbd-e9a4-4215-b4a8-e086cbae6994" providerId="ADAL" clId="{079B9DB2-63E6-4B12-88D1-A98F33B0EA9B}" dt="2022-11-14T00:47:34.418" v="104" actId="962"/>
          <ac:spMkLst>
            <pc:docMk/>
            <pc:sldMk cId="1528996941" sldId="618"/>
            <ac:spMk id="18" creationId="{38F62DC8-557C-ED89-82D6-313174DE4BDF}"/>
          </ac:spMkLst>
        </pc:spChg>
        <pc:spChg chg="mod">
          <ac:chgData name="Ammons, Denise" userId="61c7dcbd-e9a4-4215-b4a8-e086cbae6994" providerId="ADAL" clId="{079B9DB2-63E6-4B12-88D1-A98F33B0EA9B}" dt="2022-11-14T00:46:58.102" v="97" actId="962"/>
          <ac:spMkLst>
            <pc:docMk/>
            <pc:sldMk cId="1528996941" sldId="618"/>
            <ac:spMk id="19" creationId="{89CF8CA2-2B55-6FC2-E698-DAA938CBD198}"/>
          </ac:spMkLst>
        </pc:spChg>
        <pc:graphicFrameChg chg="mod">
          <ac:chgData name="Ammons, Denise" userId="61c7dcbd-e9a4-4215-b4a8-e086cbae6994" providerId="ADAL" clId="{079B9DB2-63E6-4B12-88D1-A98F33B0EA9B}" dt="2022-11-14T00:46:51.040" v="92" actId="13244"/>
          <ac:graphicFrameMkLst>
            <pc:docMk/>
            <pc:sldMk cId="1528996941" sldId="618"/>
            <ac:graphicFrameMk id="5" creationId="{3859A360-77CD-F5F0-EAA0-16823BA6B7D9}"/>
          </ac:graphicFrameMkLst>
        </pc:graphicFrameChg>
      </pc:sldChg>
      <pc:sldChg chg="modSp mod">
        <pc:chgData name="Ammons, Denise" userId="61c7dcbd-e9a4-4215-b4a8-e086cbae6994" providerId="ADAL" clId="{079B9DB2-63E6-4B12-88D1-A98F33B0EA9B}" dt="2022-11-14T01:23:08.434" v="671" actId="33553"/>
        <pc:sldMkLst>
          <pc:docMk/>
          <pc:sldMk cId="3237333283" sldId="619"/>
        </pc:sldMkLst>
        <pc:spChg chg="mod">
          <ac:chgData name="Ammons, Denise" userId="61c7dcbd-e9a4-4215-b4a8-e086cbae6994" providerId="ADAL" clId="{079B9DB2-63E6-4B12-88D1-A98F33B0EA9B}" dt="2022-11-14T01:23:08.434" v="671" actId="33553"/>
          <ac:spMkLst>
            <pc:docMk/>
            <pc:sldMk cId="3237333283" sldId="619"/>
            <ac:spMk id="3" creationId="{2D568C19-6031-3749-CBC4-09520604F893}"/>
          </ac:spMkLst>
        </pc:spChg>
        <pc:spChg chg="ord">
          <ac:chgData name="Ammons, Denise" userId="61c7dcbd-e9a4-4215-b4a8-e086cbae6994" providerId="ADAL" clId="{079B9DB2-63E6-4B12-88D1-A98F33B0EA9B}" dt="2022-11-14T00:46:12.915" v="84" actId="13244"/>
          <ac:spMkLst>
            <pc:docMk/>
            <pc:sldMk cId="3237333283" sldId="619"/>
            <ac:spMk id="6" creationId="{D1A425E8-5E56-C932-B9DD-381A11792A1F}"/>
          </ac:spMkLst>
        </pc:spChg>
        <pc:spChg chg="mod">
          <ac:chgData name="Ammons, Denise" userId="61c7dcbd-e9a4-4215-b4a8-e086cbae6994" providerId="ADAL" clId="{079B9DB2-63E6-4B12-88D1-A98F33B0EA9B}" dt="2022-11-14T00:46:26.249" v="86" actId="962"/>
          <ac:spMkLst>
            <pc:docMk/>
            <pc:sldMk cId="3237333283" sldId="619"/>
            <ac:spMk id="7" creationId="{3DA2C463-6496-57D2-21D6-7A59B5D1F726}"/>
          </ac:spMkLst>
        </pc:spChg>
        <pc:spChg chg="mod">
          <ac:chgData name="Ammons, Denise" userId="61c7dcbd-e9a4-4215-b4a8-e086cbae6994" providerId="ADAL" clId="{079B9DB2-63E6-4B12-88D1-A98F33B0EA9B}" dt="2022-11-14T00:46:26.625" v="87" actId="962"/>
          <ac:spMkLst>
            <pc:docMk/>
            <pc:sldMk cId="3237333283" sldId="619"/>
            <ac:spMk id="9" creationId="{4F1A9F37-6A2E-FBA9-5AEB-3721B3312AD3}"/>
          </ac:spMkLst>
        </pc:spChg>
        <pc:spChg chg="mod">
          <ac:chgData name="Ammons, Denise" userId="61c7dcbd-e9a4-4215-b4a8-e086cbae6994" providerId="ADAL" clId="{079B9DB2-63E6-4B12-88D1-A98F33B0EA9B}" dt="2022-11-14T00:46:26.970" v="88" actId="962"/>
          <ac:spMkLst>
            <pc:docMk/>
            <pc:sldMk cId="3237333283" sldId="619"/>
            <ac:spMk id="10" creationId="{136CBEC6-BE76-196C-8BE1-F54D725208BB}"/>
          </ac:spMkLst>
        </pc:spChg>
        <pc:spChg chg="mod">
          <ac:chgData name="Ammons, Denise" userId="61c7dcbd-e9a4-4215-b4a8-e086cbae6994" providerId="ADAL" clId="{079B9DB2-63E6-4B12-88D1-A98F33B0EA9B}" dt="2022-11-14T00:46:27.362" v="89" actId="962"/>
          <ac:spMkLst>
            <pc:docMk/>
            <pc:sldMk cId="3237333283" sldId="619"/>
            <ac:spMk id="11" creationId="{FFF5CAD3-23A4-5DFB-55C3-028420EF4AED}"/>
          </ac:spMkLst>
        </pc:spChg>
        <pc:graphicFrameChg chg="mod">
          <ac:chgData name="Ammons, Denise" userId="61c7dcbd-e9a4-4215-b4a8-e086cbae6994" providerId="ADAL" clId="{079B9DB2-63E6-4B12-88D1-A98F33B0EA9B}" dt="2022-11-14T00:46:24.671" v="85" actId="962"/>
          <ac:graphicFrameMkLst>
            <pc:docMk/>
            <pc:sldMk cId="3237333283" sldId="619"/>
            <ac:graphicFrameMk id="13" creationId="{30C9C70B-0FA8-44FC-A491-83EECBE38994}"/>
          </ac:graphicFrameMkLst>
        </pc:graphicFrameChg>
      </pc:sldChg>
      <pc:sldChg chg="modSp mod">
        <pc:chgData name="Ammons, Denise" userId="61c7dcbd-e9a4-4215-b4a8-e086cbae6994" providerId="ADAL" clId="{079B9DB2-63E6-4B12-88D1-A98F33B0EA9B}" dt="2022-11-14T01:23:06.455" v="670" actId="33553"/>
        <pc:sldMkLst>
          <pc:docMk/>
          <pc:sldMk cId="1014054186" sldId="620"/>
        </pc:sldMkLst>
        <pc:spChg chg="mod">
          <ac:chgData name="Ammons, Denise" userId="61c7dcbd-e9a4-4215-b4a8-e086cbae6994" providerId="ADAL" clId="{079B9DB2-63E6-4B12-88D1-A98F33B0EA9B}" dt="2022-11-14T01:23:06.455" v="670" actId="33553"/>
          <ac:spMkLst>
            <pc:docMk/>
            <pc:sldMk cId="1014054186" sldId="620"/>
            <ac:spMk id="2" creationId="{B09422A7-E9FC-99B0-7ADA-217A99E42E19}"/>
          </ac:spMkLst>
        </pc:spChg>
      </pc:sldChg>
      <pc:sldChg chg="modSp mod">
        <pc:chgData name="Ammons, Denise" userId="61c7dcbd-e9a4-4215-b4a8-e086cbae6994" providerId="ADAL" clId="{079B9DB2-63E6-4B12-88D1-A98F33B0EA9B}" dt="2022-11-14T01:23:04.317" v="669" actId="33553"/>
        <pc:sldMkLst>
          <pc:docMk/>
          <pc:sldMk cId="4271006167" sldId="621"/>
        </pc:sldMkLst>
        <pc:spChg chg="ord">
          <ac:chgData name="Ammons, Denise" userId="61c7dcbd-e9a4-4215-b4a8-e086cbae6994" providerId="ADAL" clId="{079B9DB2-63E6-4B12-88D1-A98F33B0EA9B}" dt="2022-11-14T00:45:59.860" v="83" actId="13244"/>
          <ac:spMkLst>
            <pc:docMk/>
            <pc:sldMk cId="4271006167" sldId="621"/>
            <ac:spMk id="2" creationId="{7DA2EF16-FBE3-9688-4D36-FE5A7C73F6D2}"/>
          </ac:spMkLst>
        </pc:spChg>
        <pc:spChg chg="mod">
          <ac:chgData name="Ammons, Denise" userId="61c7dcbd-e9a4-4215-b4a8-e086cbae6994" providerId="ADAL" clId="{079B9DB2-63E6-4B12-88D1-A98F33B0EA9B}" dt="2022-11-14T01:23:04.317" v="669" actId="33553"/>
          <ac:spMkLst>
            <pc:docMk/>
            <pc:sldMk cId="4271006167" sldId="621"/>
            <ac:spMk id="3" creationId="{04A0A6A5-9092-739E-41F7-8604963B3639}"/>
          </ac:spMkLst>
        </pc:spChg>
      </pc:sldChg>
      <pc:sldChg chg="modSp mod">
        <pc:chgData name="Ammons, Denise" userId="61c7dcbd-e9a4-4215-b4a8-e086cbae6994" providerId="ADAL" clId="{079B9DB2-63E6-4B12-88D1-A98F33B0EA9B}" dt="2022-11-14T01:23:49.349" v="697" actId="33553"/>
        <pc:sldMkLst>
          <pc:docMk/>
          <pc:sldMk cId="877098375" sldId="622"/>
        </pc:sldMkLst>
        <pc:spChg chg="mod">
          <ac:chgData name="Ammons, Denise" userId="61c7dcbd-e9a4-4215-b4a8-e086cbae6994" providerId="ADAL" clId="{079B9DB2-63E6-4B12-88D1-A98F33B0EA9B}" dt="2022-11-14T01:23:49.349" v="697" actId="33553"/>
          <ac:spMkLst>
            <pc:docMk/>
            <pc:sldMk cId="877098375" sldId="622"/>
            <ac:spMk id="3" creationId="{1A2436BE-6BE9-67EE-2391-FEDEF2F55DAA}"/>
          </ac:spMkLst>
        </pc:spChg>
        <pc:spChg chg="mod">
          <ac:chgData name="Ammons, Denise" userId="61c7dcbd-e9a4-4215-b4a8-e086cbae6994" providerId="ADAL" clId="{079B9DB2-63E6-4B12-88D1-A98F33B0EA9B}" dt="2022-11-14T00:58:49.988" v="276" actId="962"/>
          <ac:spMkLst>
            <pc:docMk/>
            <pc:sldMk cId="877098375" sldId="622"/>
            <ac:spMk id="5" creationId="{BBBB092E-6D42-465E-9811-888A9A9AB460}"/>
          </ac:spMkLst>
        </pc:spChg>
        <pc:spChg chg="mod">
          <ac:chgData name="Ammons, Denise" userId="61c7dcbd-e9a4-4215-b4a8-e086cbae6994" providerId="ADAL" clId="{079B9DB2-63E6-4B12-88D1-A98F33B0EA9B}" dt="2022-11-14T00:58:50.462" v="277" actId="962"/>
          <ac:spMkLst>
            <pc:docMk/>
            <pc:sldMk cId="877098375" sldId="622"/>
            <ac:spMk id="6" creationId="{255185F5-5827-F8F8-CB8F-14B215BD50A4}"/>
          </ac:spMkLst>
        </pc:spChg>
        <pc:spChg chg="mod">
          <ac:chgData name="Ammons, Denise" userId="61c7dcbd-e9a4-4215-b4a8-e086cbae6994" providerId="ADAL" clId="{079B9DB2-63E6-4B12-88D1-A98F33B0EA9B}" dt="2022-11-14T00:58:50.885" v="278" actId="962"/>
          <ac:spMkLst>
            <pc:docMk/>
            <pc:sldMk cId="877098375" sldId="622"/>
            <ac:spMk id="11" creationId="{5B3BC9BD-ADA2-EADB-8582-52F0E7C44481}"/>
          </ac:spMkLst>
        </pc:spChg>
        <pc:spChg chg="mod">
          <ac:chgData name="Ammons, Denise" userId="61c7dcbd-e9a4-4215-b4a8-e086cbae6994" providerId="ADAL" clId="{079B9DB2-63E6-4B12-88D1-A98F33B0EA9B}" dt="2022-11-14T00:58:52.334" v="279" actId="962"/>
          <ac:spMkLst>
            <pc:docMk/>
            <pc:sldMk cId="877098375" sldId="622"/>
            <ac:spMk id="12" creationId="{880E6AB0-412F-5CCB-D077-496E17B21349}"/>
          </ac:spMkLst>
        </pc:spChg>
        <pc:spChg chg="mod">
          <ac:chgData name="Ammons, Denise" userId="61c7dcbd-e9a4-4215-b4a8-e086cbae6994" providerId="ADAL" clId="{079B9DB2-63E6-4B12-88D1-A98F33B0EA9B}" dt="2022-11-14T00:58:52.758" v="280" actId="962"/>
          <ac:spMkLst>
            <pc:docMk/>
            <pc:sldMk cId="877098375" sldId="622"/>
            <ac:spMk id="13" creationId="{5D610D99-FEF5-4452-6DCB-C061488D29E6}"/>
          </ac:spMkLst>
        </pc:spChg>
        <pc:spChg chg="mod">
          <ac:chgData name="Ammons, Denise" userId="61c7dcbd-e9a4-4215-b4a8-e086cbae6994" providerId="ADAL" clId="{079B9DB2-63E6-4B12-88D1-A98F33B0EA9B}" dt="2022-11-14T00:58:53.302" v="281" actId="962"/>
          <ac:spMkLst>
            <pc:docMk/>
            <pc:sldMk cId="877098375" sldId="622"/>
            <ac:spMk id="14" creationId="{0D9C44E0-AED0-B12A-56B1-769C90765CDD}"/>
          </ac:spMkLst>
        </pc:spChg>
        <pc:spChg chg="mod">
          <ac:chgData name="Ammons, Denise" userId="61c7dcbd-e9a4-4215-b4a8-e086cbae6994" providerId="ADAL" clId="{079B9DB2-63E6-4B12-88D1-A98F33B0EA9B}" dt="2022-11-14T00:58:53.782" v="282" actId="962"/>
          <ac:spMkLst>
            <pc:docMk/>
            <pc:sldMk cId="877098375" sldId="622"/>
            <ac:spMk id="15" creationId="{1B85AF15-A010-9746-DEB8-C5454A2D29D7}"/>
          </ac:spMkLst>
        </pc:spChg>
        <pc:spChg chg="mod">
          <ac:chgData name="Ammons, Denise" userId="61c7dcbd-e9a4-4215-b4a8-e086cbae6994" providerId="ADAL" clId="{079B9DB2-63E6-4B12-88D1-A98F33B0EA9B}" dt="2022-11-14T00:58:54.348" v="283" actId="962"/>
          <ac:spMkLst>
            <pc:docMk/>
            <pc:sldMk cId="877098375" sldId="622"/>
            <ac:spMk id="16" creationId="{AA49B2F9-2B3B-25CC-0C35-7FB2EB475728}"/>
          </ac:spMkLst>
        </pc:spChg>
        <pc:spChg chg="mod">
          <ac:chgData name="Ammons, Denise" userId="61c7dcbd-e9a4-4215-b4a8-e086cbae6994" providerId="ADAL" clId="{079B9DB2-63E6-4B12-88D1-A98F33B0EA9B}" dt="2022-11-14T00:58:54.814" v="284" actId="962"/>
          <ac:spMkLst>
            <pc:docMk/>
            <pc:sldMk cId="877098375" sldId="622"/>
            <ac:spMk id="17" creationId="{8113003A-C6D4-3C03-5CAC-23B634CCFF50}"/>
          </ac:spMkLst>
        </pc:spChg>
        <pc:spChg chg="mod">
          <ac:chgData name="Ammons, Denise" userId="61c7dcbd-e9a4-4215-b4a8-e086cbae6994" providerId="ADAL" clId="{079B9DB2-63E6-4B12-88D1-A98F33B0EA9B}" dt="2022-11-14T00:58:55.270" v="285" actId="962"/>
          <ac:spMkLst>
            <pc:docMk/>
            <pc:sldMk cId="877098375" sldId="622"/>
            <ac:spMk id="18" creationId="{8F550D8B-079A-7C48-A347-08ADF22743BD}"/>
          </ac:spMkLst>
        </pc:spChg>
        <pc:spChg chg="mod">
          <ac:chgData name="Ammons, Denise" userId="61c7dcbd-e9a4-4215-b4a8-e086cbae6994" providerId="ADAL" clId="{079B9DB2-63E6-4B12-88D1-A98F33B0EA9B}" dt="2022-11-14T00:58:55.845" v="286" actId="962"/>
          <ac:spMkLst>
            <pc:docMk/>
            <pc:sldMk cId="877098375" sldId="622"/>
            <ac:spMk id="19" creationId="{22951A5C-AA8D-E1BF-09F5-894557192491}"/>
          </ac:spMkLst>
        </pc:spChg>
        <pc:spChg chg="mod">
          <ac:chgData name="Ammons, Denise" userId="61c7dcbd-e9a4-4215-b4a8-e086cbae6994" providerId="ADAL" clId="{079B9DB2-63E6-4B12-88D1-A98F33B0EA9B}" dt="2022-11-14T00:58:56.404" v="287" actId="962"/>
          <ac:spMkLst>
            <pc:docMk/>
            <pc:sldMk cId="877098375" sldId="622"/>
            <ac:spMk id="20" creationId="{56B98740-3073-899E-76FF-729D063E199B}"/>
          </ac:spMkLst>
        </pc:spChg>
        <pc:spChg chg="mod">
          <ac:chgData name="Ammons, Denise" userId="61c7dcbd-e9a4-4215-b4a8-e086cbae6994" providerId="ADAL" clId="{079B9DB2-63E6-4B12-88D1-A98F33B0EA9B}" dt="2022-11-14T00:58:56.942" v="288" actId="962"/>
          <ac:spMkLst>
            <pc:docMk/>
            <pc:sldMk cId="877098375" sldId="622"/>
            <ac:spMk id="21" creationId="{E17A853D-633B-FD85-CDC5-E08EBA74585C}"/>
          </ac:spMkLst>
        </pc:spChg>
        <pc:spChg chg="mod">
          <ac:chgData name="Ammons, Denise" userId="61c7dcbd-e9a4-4215-b4a8-e086cbae6994" providerId="ADAL" clId="{079B9DB2-63E6-4B12-88D1-A98F33B0EA9B}" dt="2022-11-14T00:58:57.478" v="289" actId="962"/>
          <ac:spMkLst>
            <pc:docMk/>
            <pc:sldMk cId="877098375" sldId="622"/>
            <ac:spMk id="22" creationId="{426ECDD3-1413-A42A-54C0-476BC7CBFADB}"/>
          </ac:spMkLst>
        </pc:spChg>
        <pc:graphicFrameChg chg="mod">
          <ac:chgData name="Ammons, Denise" userId="61c7dcbd-e9a4-4215-b4a8-e086cbae6994" providerId="ADAL" clId="{079B9DB2-63E6-4B12-88D1-A98F33B0EA9B}" dt="2022-11-14T00:58:38.366" v="274" actId="962"/>
          <ac:graphicFrameMkLst>
            <pc:docMk/>
            <pc:sldMk cId="877098375" sldId="622"/>
            <ac:graphicFrameMk id="9" creationId="{F1AFA952-DDB6-CD8C-F3AD-003926C16C80}"/>
          </ac:graphicFrameMkLst>
        </pc:graphicFrameChg>
        <pc:picChg chg="mod">
          <ac:chgData name="Ammons, Denise" userId="61c7dcbd-e9a4-4215-b4a8-e086cbae6994" providerId="ADAL" clId="{079B9DB2-63E6-4B12-88D1-A98F33B0EA9B}" dt="2022-11-14T00:58:45.906" v="275" actId="962"/>
          <ac:picMkLst>
            <pc:docMk/>
            <pc:sldMk cId="877098375" sldId="622"/>
            <ac:picMk id="7" creationId="{5C761149-A9B1-55D4-3AFE-AAD4CD0902CE}"/>
          </ac:picMkLst>
        </pc:picChg>
      </pc:sldChg>
      <pc:sldChg chg="modSp mod">
        <pc:chgData name="Ammons, Denise" userId="61c7dcbd-e9a4-4215-b4a8-e086cbae6994" providerId="ADAL" clId="{079B9DB2-63E6-4B12-88D1-A98F33B0EA9B}" dt="2022-11-14T01:23:50.868" v="698" actId="33553"/>
        <pc:sldMkLst>
          <pc:docMk/>
          <pc:sldMk cId="1487209822" sldId="623"/>
        </pc:sldMkLst>
        <pc:spChg chg="mod">
          <ac:chgData name="Ammons, Denise" userId="61c7dcbd-e9a4-4215-b4a8-e086cbae6994" providerId="ADAL" clId="{079B9DB2-63E6-4B12-88D1-A98F33B0EA9B}" dt="2022-11-14T01:23:50.868" v="698" actId="33553"/>
          <ac:spMkLst>
            <pc:docMk/>
            <pc:sldMk cId="1487209822" sldId="623"/>
            <ac:spMk id="3" creationId="{1A2436BE-6BE9-67EE-2391-FEDEF2F55DAA}"/>
          </ac:spMkLst>
        </pc:spChg>
        <pc:spChg chg="mod">
          <ac:chgData name="Ammons, Denise" userId="61c7dcbd-e9a4-4215-b4a8-e086cbae6994" providerId="ADAL" clId="{079B9DB2-63E6-4B12-88D1-A98F33B0EA9B}" dt="2022-11-14T00:59:19.044" v="293" actId="962"/>
          <ac:spMkLst>
            <pc:docMk/>
            <pc:sldMk cId="1487209822" sldId="623"/>
            <ac:spMk id="4" creationId="{04B36B63-D550-90B0-E458-715AFAF86B0B}"/>
          </ac:spMkLst>
        </pc:spChg>
        <pc:spChg chg="mod">
          <ac:chgData name="Ammons, Denise" userId="61c7dcbd-e9a4-4215-b4a8-e086cbae6994" providerId="ADAL" clId="{079B9DB2-63E6-4B12-88D1-A98F33B0EA9B}" dt="2022-11-14T00:59:20.172" v="294" actId="962"/>
          <ac:spMkLst>
            <pc:docMk/>
            <pc:sldMk cId="1487209822" sldId="623"/>
            <ac:spMk id="7" creationId="{329D36A1-C0F7-EF49-0FD7-402D7CD26817}"/>
          </ac:spMkLst>
        </pc:spChg>
        <pc:spChg chg="mod">
          <ac:chgData name="Ammons, Denise" userId="61c7dcbd-e9a4-4215-b4a8-e086cbae6994" providerId="ADAL" clId="{079B9DB2-63E6-4B12-88D1-A98F33B0EA9B}" dt="2022-11-14T00:59:21.788" v="295" actId="962"/>
          <ac:spMkLst>
            <pc:docMk/>
            <pc:sldMk cId="1487209822" sldId="623"/>
            <ac:spMk id="12" creationId="{4CECCEF7-2BD2-9BC3-C2F3-4E8D9C1EABDE}"/>
          </ac:spMkLst>
        </pc:spChg>
        <pc:spChg chg="mod">
          <ac:chgData name="Ammons, Denise" userId="61c7dcbd-e9a4-4215-b4a8-e086cbae6994" providerId="ADAL" clId="{079B9DB2-63E6-4B12-88D1-A98F33B0EA9B}" dt="2022-11-14T00:59:24.113" v="297" actId="962"/>
          <ac:spMkLst>
            <pc:docMk/>
            <pc:sldMk cId="1487209822" sldId="623"/>
            <ac:spMk id="14" creationId="{5D239080-B823-4951-A1A6-241C23DB1930}"/>
          </ac:spMkLst>
        </pc:spChg>
        <pc:spChg chg="mod">
          <ac:chgData name="Ammons, Denise" userId="61c7dcbd-e9a4-4215-b4a8-e086cbae6994" providerId="ADAL" clId="{079B9DB2-63E6-4B12-88D1-A98F33B0EA9B}" dt="2022-11-14T00:59:24.675" v="298" actId="962"/>
          <ac:spMkLst>
            <pc:docMk/>
            <pc:sldMk cId="1487209822" sldId="623"/>
            <ac:spMk id="16" creationId="{23220C3D-0789-8A61-B131-D4E472C44259}"/>
          </ac:spMkLst>
        </pc:spChg>
        <pc:spChg chg="mod">
          <ac:chgData name="Ammons, Denise" userId="61c7dcbd-e9a4-4215-b4a8-e086cbae6994" providerId="ADAL" clId="{079B9DB2-63E6-4B12-88D1-A98F33B0EA9B}" dt="2022-11-14T00:59:23.232" v="296" actId="962"/>
          <ac:spMkLst>
            <pc:docMk/>
            <pc:sldMk cId="1487209822" sldId="623"/>
            <ac:spMk id="18" creationId="{511E58C1-1A6C-B9AB-5F1A-996DBBA332BD}"/>
          </ac:spMkLst>
        </pc:spChg>
        <pc:spChg chg="mod">
          <ac:chgData name="Ammons, Denise" userId="61c7dcbd-e9a4-4215-b4a8-e086cbae6994" providerId="ADAL" clId="{079B9DB2-63E6-4B12-88D1-A98F33B0EA9B}" dt="2022-11-14T00:59:25.161" v="299" actId="962"/>
          <ac:spMkLst>
            <pc:docMk/>
            <pc:sldMk cId="1487209822" sldId="623"/>
            <ac:spMk id="20" creationId="{9D81F61D-BFFA-2608-6CC9-7EAC4E6731D9}"/>
          </ac:spMkLst>
        </pc:spChg>
        <pc:spChg chg="mod">
          <ac:chgData name="Ammons, Denise" userId="61c7dcbd-e9a4-4215-b4a8-e086cbae6994" providerId="ADAL" clId="{079B9DB2-63E6-4B12-88D1-A98F33B0EA9B}" dt="2022-11-14T00:59:25.541" v="300" actId="962"/>
          <ac:spMkLst>
            <pc:docMk/>
            <pc:sldMk cId="1487209822" sldId="623"/>
            <ac:spMk id="22" creationId="{51118A1A-675B-102D-F46B-A0A317A0D5B5}"/>
          </ac:spMkLst>
        </pc:spChg>
        <pc:spChg chg="mod">
          <ac:chgData name="Ammons, Denise" userId="61c7dcbd-e9a4-4215-b4a8-e086cbae6994" providerId="ADAL" clId="{079B9DB2-63E6-4B12-88D1-A98F33B0EA9B}" dt="2022-11-14T00:59:26.640" v="301" actId="962"/>
          <ac:spMkLst>
            <pc:docMk/>
            <pc:sldMk cId="1487209822" sldId="623"/>
            <ac:spMk id="24" creationId="{A8200260-4EF0-601A-BB5B-0923E7492B79}"/>
          </ac:spMkLst>
        </pc:spChg>
        <pc:spChg chg="mod">
          <ac:chgData name="Ammons, Denise" userId="61c7dcbd-e9a4-4215-b4a8-e086cbae6994" providerId="ADAL" clId="{079B9DB2-63E6-4B12-88D1-A98F33B0EA9B}" dt="2022-11-14T00:59:27.016" v="302" actId="962"/>
          <ac:spMkLst>
            <pc:docMk/>
            <pc:sldMk cId="1487209822" sldId="623"/>
            <ac:spMk id="26" creationId="{03E89107-343D-CB78-437D-0D5912A54AD2}"/>
          </ac:spMkLst>
        </pc:spChg>
        <pc:spChg chg="mod">
          <ac:chgData name="Ammons, Denise" userId="61c7dcbd-e9a4-4215-b4a8-e086cbae6994" providerId="ADAL" clId="{079B9DB2-63E6-4B12-88D1-A98F33B0EA9B}" dt="2022-11-14T00:59:27.471" v="303" actId="962"/>
          <ac:spMkLst>
            <pc:docMk/>
            <pc:sldMk cId="1487209822" sldId="623"/>
            <ac:spMk id="28" creationId="{31E74263-4B7F-F670-32FE-B0243249455B}"/>
          </ac:spMkLst>
        </pc:spChg>
        <pc:spChg chg="mod">
          <ac:chgData name="Ammons, Denise" userId="61c7dcbd-e9a4-4215-b4a8-e086cbae6994" providerId="ADAL" clId="{079B9DB2-63E6-4B12-88D1-A98F33B0EA9B}" dt="2022-11-14T00:59:29.509" v="305" actId="962"/>
          <ac:spMkLst>
            <pc:docMk/>
            <pc:sldMk cId="1487209822" sldId="623"/>
            <ac:spMk id="30" creationId="{4F92452A-02F7-B8B8-DE5D-6B953820D449}"/>
          </ac:spMkLst>
        </pc:spChg>
        <pc:spChg chg="mod">
          <ac:chgData name="Ammons, Denise" userId="61c7dcbd-e9a4-4215-b4a8-e086cbae6994" providerId="ADAL" clId="{079B9DB2-63E6-4B12-88D1-A98F33B0EA9B}" dt="2022-11-14T00:59:29.151" v="304" actId="962"/>
          <ac:spMkLst>
            <pc:docMk/>
            <pc:sldMk cId="1487209822" sldId="623"/>
            <ac:spMk id="32" creationId="{E8845945-4F1D-2C4C-3967-B75691BB8C1C}"/>
          </ac:spMkLst>
        </pc:spChg>
        <pc:spChg chg="mod">
          <ac:chgData name="Ammons, Denise" userId="61c7dcbd-e9a4-4215-b4a8-e086cbae6994" providerId="ADAL" clId="{079B9DB2-63E6-4B12-88D1-A98F33B0EA9B}" dt="2022-11-14T00:59:30.971" v="306" actId="962"/>
          <ac:spMkLst>
            <pc:docMk/>
            <pc:sldMk cId="1487209822" sldId="623"/>
            <ac:spMk id="34" creationId="{73F2921D-A1D0-1CF8-2823-5A678E6568AA}"/>
          </ac:spMkLst>
        </pc:spChg>
        <pc:graphicFrameChg chg="mod">
          <ac:chgData name="Ammons, Denise" userId="61c7dcbd-e9a4-4215-b4a8-e086cbae6994" providerId="ADAL" clId="{079B9DB2-63E6-4B12-88D1-A98F33B0EA9B}" dt="2022-11-14T00:59:18.572" v="292" actId="962"/>
          <ac:graphicFrameMkLst>
            <pc:docMk/>
            <pc:sldMk cId="1487209822" sldId="623"/>
            <ac:graphicFrameMk id="9" creationId="{F1AFA952-DDB6-CD8C-F3AD-003926C16C80}"/>
          </ac:graphicFrameMkLst>
        </pc:graphicFrameChg>
        <pc:picChg chg="mod">
          <ac:chgData name="Ammons, Denise" userId="61c7dcbd-e9a4-4215-b4a8-e086cbae6994" providerId="ADAL" clId="{079B9DB2-63E6-4B12-88D1-A98F33B0EA9B}" dt="2022-11-14T00:59:15.293" v="291" actId="962"/>
          <ac:picMkLst>
            <pc:docMk/>
            <pc:sldMk cId="1487209822" sldId="623"/>
            <ac:picMk id="6" creationId="{47C4063A-ADCD-9D9D-E25F-F830BD62B24D}"/>
          </ac:picMkLst>
        </pc:picChg>
      </pc:sldChg>
      <pc:sldChg chg="modSp mod">
        <pc:chgData name="Ammons, Denise" userId="61c7dcbd-e9a4-4215-b4a8-e086cbae6994" providerId="ADAL" clId="{079B9DB2-63E6-4B12-88D1-A98F33B0EA9B}" dt="2022-11-14T01:23:54.756" v="701" actId="33553"/>
        <pc:sldMkLst>
          <pc:docMk/>
          <pc:sldMk cId="2879176670" sldId="624"/>
        </pc:sldMkLst>
        <pc:spChg chg="mod">
          <ac:chgData name="Ammons, Denise" userId="61c7dcbd-e9a4-4215-b4a8-e086cbae6994" providerId="ADAL" clId="{079B9DB2-63E6-4B12-88D1-A98F33B0EA9B}" dt="2022-11-14T01:23:54.756" v="701" actId="33553"/>
          <ac:spMkLst>
            <pc:docMk/>
            <pc:sldMk cId="2879176670" sldId="624"/>
            <ac:spMk id="3" creationId="{1A2436BE-6BE9-67EE-2391-FEDEF2F55DAA}"/>
          </ac:spMkLst>
        </pc:spChg>
        <pc:spChg chg="mod">
          <ac:chgData name="Ammons, Denise" userId="61c7dcbd-e9a4-4215-b4a8-e086cbae6994" providerId="ADAL" clId="{079B9DB2-63E6-4B12-88D1-A98F33B0EA9B}" dt="2022-11-14T01:00:34.488" v="338" actId="962"/>
          <ac:spMkLst>
            <pc:docMk/>
            <pc:sldMk cId="2879176670" sldId="624"/>
            <ac:spMk id="4" creationId="{2E028BFF-80A7-06BE-6643-DB68ED26CA80}"/>
          </ac:spMkLst>
        </pc:spChg>
        <pc:spChg chg="mod">
          <ac:chgData name="Ammons, Denise" userId="61c7dcbd-e9a4-4215-b4a8-e086cbae6994" providerId="ADAL" clId="{079B9DB2-63E6-4B12-88D1-A98F33B0EA9B}" dt="2022-11-14T01:00:34.853" v="339" actId="962"/>
          <ac:spMkLst>
            <pc:docMk/>
            <pc:sldMk cId="2879176670" sldId="624"/>
            <ac:spMk id="6" creationId="{69D4AFA6-3ACD-0AD9-38F6-A7962610FBF0}"/>
          </ac:spMkLst>
        </pc:spChg>
        <pc:spChg chg="mod">
          <ac:chgData name="Ammons, Denise" userId="61c7dcbd-e9a4-4215-b4a8-e086cbae6994" providerId="ADAL" clId="{079B9DB2-63E6-4B12-88D1-A98F33B0EA9B}" dt="2022-11-14T01:00:38.105" v="343" actId="962"/>
          <ac:spMkLst>
            <pc:docMk/>
            <pc:sldMk cId="2879176670" sldId="624"/>
            <ac:spMk id="9" creationId="{E8AB5F4B-4AB3-18DC-9F60-606B790E63CF}"/>
          </ac:spMkLst>
        </pc:spChg>
        <pc:spChg chg="mod">
          <ac:chgData name="Ammons, Denise" userId="61c7dcbd-e9a4-4215-b4a8-e086cbae6994" providerId="ADAL" clId="{079B9DB2-63E6-4B12-88D1-A98F33B0EA9B}" dt="2022-11-14T01:00:35.665" v="340" actId="962"/>
          <ac:spMkLst>
            <pc:docMk/>
            <pc:sldMk cId="2879176670" sldId="624"/>
            <ac:spMk id="11" creationId="{19B83007-DB6D-5EEE-2978-BA4D28114E88}"/>
          </ac:spMkLst>
        </pc:spChg>
        <pc:spChg chg="ord">
          <ac:chgData name="Ammons, Denise" userId="61c7dcbd-e9a4-4215-b4a8-e086cbae6994" providerId="ADAL" clId="{079B9DB2-63E6-4B12-88D1-A98F33B0EA9B}" dt="2022-11-14T01:00:49.262" v="349" actId="13244"/>
          <ac:spMkLst>
            <pc:docMk/>
            <pc:sldMk cId="2879176670" sldId="624"/>
            <ac:spMk id="13" creationId="{A79E2D7D-666A-0E7F-5C75-E6405EBBA1FB}"/>
          </ac:spMkLst>
        </pc:spChg>
        <pc:spChg chg="mod">
          <ac:chgData name="Ammons, Denise" userId="61c7dcbd-e9a4-4215-b4a8-e086cbae6994" providerId="ADAL" clId="{079B9DB2-63E6-4B12-88D1-A98F33B0EA9B}" dt="2022-11-14T01:00:37.513" v="342" actId="962"/>
          <ac:spMkLst>
            <pc:docMk/>
            <pc:sldMk cId="2879176670" sldId="624"/>
            <ac:spMk id="16" creationId="{453655D7-1548-30B4-2134-F482E0788259}"/>
          </ac:spMkLst>
        </pc:spChg>
        <pc:spChg chg="mod">
          <ac:chgData name="Ammons, Denise" userId="61c7dcbd-e9a4-4215-b4a8-e086cbae6994" providerId="ADAL" clId="{079B9DB2-63E6-4B12-88D1-A98F33B0EA9B}" dt="2022-11-14T01:00:37.007" v="341" actId="962"/>
          <ac:spMkLst>
            <pc:docMk/>
            <pc:sldMk cId="2879176670" sldId="624"/>
            <ac:spMk id="18" creationId="{ACD61C37-6E95-BA11-ED2A-30F6272AA5EF}"/>
          </ac:spMkLst>
        </pc:spChg>
        <pc:spChg chg="mod">
          <ac:chgData name="Ammons, Denise" userId="61c7dcbd-e9a4-4215-b4a8-e086cbae6994" providerId="ADAL" clId="{079B9DB2-63E6-4B12-88D1-A98F33B0EA9B}" dt="2022-11-14T01:00:42.561" v="347" actId="962"/>
          <ac:spMkLst>
            <pc:docMk/>
            <pc:sldMk cId="2879176670" sldId="624"/>
            <ac:spMk id="20" creationId="{C1CB16EC-AAB7-B951-EE45-23ECC8E45F07}"/>
          </ac:spMkLst>
        </pc:spChg>
        <pc:spChg chg="mod">
          <ac:chgData name="Ammons, Denise" userId="61c7dcbd-e9a4-4215-b4a8-e086cbae6994" providerId="ADAL" clId="{079B9DB2-63E6-4B12-88D1-A98F33B0EA9B}" dt="2022-11-14T01:00:39.045" v="344" actId="962"/>
          <ac:spMkLst>
            <pc:docMk/>
            <pc:sldMk cId="2879176670" sldId="624"/>
            <ac:spMk id="22" creationId="{45152798-349B-AA08-4E14-B59DAE7C37D2}"/>
          </ac:spMkLst>
        </pc:spChg>
        <pc:spChg chg="mod">
          <ac:chgData name="Ammons, Denise" userId="61c7dcbd-e9a4-4215-b4a8-e086cbae6994" providerId="ADAL" clId="{079B9DB2-63E6-4B12-88D1-A98F33B0EA9B}" dt="2022-11-14T01:00:41.697" v="346" actId="962"/>
          <ac:spMkLst>
            <pc:docMk/>
            <pc:sldMk cId="2879176670" sldId="624"/>
            <ac:spMk id="24" creationId="{918A83B4-F9C5-C225-49C3-D9AD495F66AB}"/>
          </ac:spMkLst>
        </pc:spChg>
        <pc:spChg chg="mod">
          <ac:chgData name="Ammons, Denise" userId="61c7dcbd-e9a4-4215-b4a8-e086cbae6994" providerId="ADAL" clId="{079B9DB2-63E6-4B12-88D1-A98F33B0EA9B}" dt="2022-11-14T01:00:40.813" v="345" actId="962"/>
          <ac:spMkLst>
            <pc:docMk/>
            <pc:sldMk cId="2879176670" sldId="624"/>
            <ac:spMk id="26" creationId="{34EB3AE5-FABC-7AFB-7445-0E7DA076B5DA}"/>
          </ac:spMkLst>
        </pc:spChg>
        <pc:graphicFrameChg chg="mod">
          <ac:chgData name="Ammons, Denise" userId="61c7dcbd-e9a4-4215-b4a8-e086cbae6994" providerId="ADAL" clId="{079B9DB2-63E6-4B12-88D1-A98F33B0EA9B}" dt="2022-11-14T01:00:46.510" v="348" actId="962"/>
          <ac:graphicFrameMkLst>
            <pc:docMk/>
            <pc:sldMk cId="2879176670" sldId="624"/>
            <ac:graphicFrameMk id="14" creationId="{16130B43-1A2D-B92B-591E-245415C77277}"/>
          </ac:graphicFrameMkLst>
        </pc:graphicFrameChg>
        <pc:picChg chg="mod">
          <ac:chgData name="Ammons, Denise" userId="61c7dcbd-e9a4-4215-b4a8-e086cbae6994" providerId="ADAL" clId="{079B9DB2-63E6-4B12-88D1-A98F33B0EA9B}" dt="2022-11-14T01:00:56.696" v="350" actId="962"/>
          <ac:picMkLst>
            <pc:docMk/>
            <pc:sldMk cId="2879176670" sldId="624"/>
            <ac:picMk id="7" creationId="{9078114B-5CA6-3F28-997A-360FE5D77904}"/>
          </ac:picMkLst>
        </pc:picChg>
      </pc:sldChg>
      <pc:sldChg chg="modSp mod">
        <pc:chgData name="Ammons, Denise" userId="61c7dcbd-e9a4-4215-b4a8-e086cbae6994" providerId="ADAL" clId="{079B9DB2-63E6-4B12-88D1-A98F33B0EA9B}" dt="2022-11-14T01:23:55.983" v="702" actId="33553"/>
        <pc:sldMkLst>
          <pc:docMk/>
          <pc:sldMk cId="3075313890" sldId="625"/>
        </pc:sldMkLst>
        <pc:spChg chg="mod">
          <ac:chgData name="Ammons, Denise" userId="61c7dcbd-e9a4-4215-b4a8-e086cbae6994" providerId="ADAL" clId="{079B9DB2-63E6-4B12-88D1-A98F33B0EA9B}" dt="2022-11-14T01:23:55.983" v="702" actId="33553"/>
          <ac:spMkLst>
            <pc:docMk/>
            <pc:sldMk cId="3075313890" sldId="625"/>
            <ac:spMk id="3" creationId="{1A2436BE-6BE9-67EE-2391-FEDEF2F55DAA}"/>
          </ac:spMkLst>
        </pc:spChg>
        <pc:spChg chg="mod">
          <ac:chgData name="Ammons, Denise" userId="61c7dcbd-e9a4-4215-b4a8-e086cbae6994" providerId="ADAL" clId="{079B9DB2-63E6-4B12-88D1-A98F33B0EA9B}" dt="2022-11-14T01:20:14.652" v="614" actId="962"/>
          <ac:spMkLst>
            <pc:docMk/>
            <pc:sldMk cId="3075313890" sldId="625"/>
            <ac:spMk id="4" creationId="{003232F3-8B69-8D48-BB90-0BD86491B7DD}"/>
          </ac:spMkLst>
        </pc:spChg>
        <pc:spChg chg="mod">
          <ac:chgData name="Ammons, Denise" userId="61c7dcbd-e9a4-4215-b4a8-e086cbae6994" providerId="ADAL" clId="{079B9DB2-63E6-4B12-88D1-A98F33B0EA9B}" dt="2022-11-14T01:20:15.284" v="615" actId="962"/>
          <ac:spMkLst>
            <pc:docMk/>
            <pc:sldMk cId="3075313890" sldId="625"/>
            <ac:spMk id="7" creationId="{AAA5101C-BE51-EEC1-7B97-D5C429CF4A95}"/>
          </ac:spMkLst>
        </pc:spChg>
        <pc:spChg chg="mod">
          <ac:chgData name="Ammons, Denise" userId="61c7dcbd-e9a4-4215-b4a8-e086cbae6994" providerId="ADAL" clId="{079B9DB2-63E6-4B12-88D1-A98F33B0EA9B}" dt="2022-11-14T01:20:29.040" v="631" actId="962"/>
          <ac:spMkLst>
            <pc:docMk/>
            <pc:sldMk cId="3075313890" sldId="625"/>
            <ac:spMk id="8" creationId="{32AADE69-FFF8-89C0-274A-8BCEDDCC66BB}"/>
          </ac:spMkLst>
        </pc:spChg>
        <pc:spChg chg="mod">
          <ac:chgData name="Ammons, Denise" userId="61c7dcbd-e9a4-4215-b4a8-e086cbae6994" providerId="ADAL" clId="{079B9DB2-63E6-4B12-88D1-A98F33B0EA9B}" dt="2022-11-14T01:20:13.852" v="612" actId="962"/>
          <ac:spMkLst>
            <pc:docMk/>
            <pc:sldMk cId="3075313890" sldId="625"/>
            <ac:spMk id="9" creationId="{71133C65-BAFC-04D4-23A9-DF64E262ED8D}"/>
          </ac:spMkLst>
        </pc:spChg>
        <pc:spChg chg="mod">
          <ac:chgData name="Ammons, Denise" userId="61c7dcbd-e9a4-4215-b4a8-e086cbae6994" providerId="ADAL" clId="{079B9DB2-63E6-4B12-88D1-A98F33B0EA9B}" dt="2022-11-14T01:20:15.703" v="616" actId="962"/>
          <ac:spMkLst>
            <pc:docMk/>
            <pc:sldMk cId="3075313890" sldId="625"/>
            <ac:spMk id="12" creationId="{BEF8DFFD-AC1A-B18E-BB8F-D670C6D5FDC1}"/>
          </ac:spMkLst>
        </pc:spChg>
        <pc:spChg chg="mod">
          <ac:chgData name="Ammons, Denise" userId="61c7dcbd-e9a4-4215-b4a8-e086cbae6994" providerId="ADAL" clId="{079B9DB2-63E6-4B12-88D1-A98F33B0EA9B}" dt="2022-11-14T01:20:16.455" v="617" actId="962"/>
          <ac:spMkLst>
            <pc:docMk/>
            <pc:sldMk cId="3075313890" sldId="625"/>
            <ac:spMk id="14" creationId="{F087154E-20F4-DF21-F0BE-5DB98F61F172}"/>
          </ac:spMkLst>
        </pc:spChg>
        <pc:spChg chg="mod">
          <ac:chgData name="Ammons, Denise" userId="61c7dcbd-e9a4-4215-b4a8-e086cbae6994" providerId="ADAL" clId="{079B9DB2-63E6-4B12-88D1-A98F33B0EA9B}" dt="2022-11-14T01:20:16.989" v="618" actId="962"/>
          <ac:spMkLst>
            <pc:docMk/>
            <pc:sldMk cId="3075313890" sldId="625"/>
            <ac:spMk id="16" creationId="{0382C045-FA06-9FA8-B736-9C94C0648B82}"/>
          </ac:spMkLst>
        </pc:spChg>
        <pc:spChg chg="mod">
          <ac:chgData name="Ammons, Denise" userId="61c7dcbd-e9a4-4215-b4a8-e086cbae6994" providerId="ADAL" clId="{079B9DB2-63E6-4B12-88D1-A98F33B0EA9B}" dt="2022-11-14T01:20:20.569" v="622" actId="962"/>
          <ac:spMkLst>
            <pc:docMk/>
            <pc:sldMk cId="3075313890" sldId="625"/>
            <ac:spMk id="18" creationId="{BADE7AB6-22E1-80D8-0EFB-55E21E623A8C}"/>
          </ac:spMkLst>
        </pc:spChg>
        <pc:spChg chg="mod">
          <ac:chgData name="Ammons, Denise" userId="61c7dcbd-e9a4-4215-b4a8-e086cbae6994" providerId="ADAL" clId="{079B9DB2-63E6-4B12-88D1-A98F33B0EA9B}" dt="2022-11-14T01:20:21.543" v="623" actId="962"/>
          <ac:spMkLst>
            <pc:docMk/>
            <pc:sldMk cId="3075313890" sldId="625"/>
            <ac:spMk id="20" creationId="{CAEE93A1-66CE-2720-CBD2-CE2982886EF5}"/>
          </ac:spMkLst>
        </pc:spChg>
        <pc:spChg chg="mod">
          <ac:chgData name="Ammons, Denise" userId="61c7dcbd-e9a4-4215-b4a8-e086cbae6994" providerId="ADAL" clId="{079B9DB2-63E6-4B12-88D1-A98F33B0EA9B}" dt="2022-11-14T01:20:23.024" v="625" actId="962"/>
          <ac:spMkLst>
            <pc:docMk/>
            <pc:sldMk cId="3075313890" sldId="625"/>
            <ac:spMk id="22" creationId="{310A9B17-1DC6-F924-31EC-EFABD4363530}"/>
          </ac:spMkLst>
        </pc:spChg>
        <pc:spChg chg="mod">
          <ac:chgData name="Ammons, Denise" userId="61c7dcbd-e9a4-4215-b4a8-e086cbae6994" providerId="ADAL" clId="{079B9DB2-63E6-4B12-88D1-A98F33B0EA9B}" dt="2022-11-14T01:20:22.440" v="624" actId="962"/>
          <ac:spMkLst>
            <pc:docMk/>
            <pc:sldMk cId="3075313890" sldId="625"/>
            <ac:spMk id="24" creationId="{2539195E-AA7E-26C9-3E2A-FF313B5AEB71}"/>
          </ac:spMkLst>
        </pc:spChg>
        <pc:spChg chg="mod">
          <ac:chgData name="Ammons, Denise" userId="61c7dcbd-e9a4-4215-b4a8-e086cbae6994" providerId="ADAL" clId="{079B9DB2-63E6-4B12-88D1-A98F33B0EA9B}" dt="2022-11-14T01:20:24.083" v="626" actId="962"/>
          <ac:spMkLst>
            <pc:docMk/>
            <pc:sldMk cId="3075313890" sldId="625"/>
            <ac:spMk id="26" creationId="{AB51DCDE-C7B5-61D9-BCAE-03369E43B2C4}"/>
          </ac:spMkLst>
        </pc:spChg>
        <pc:spChg chg="mod">
          <ac:chgData name="Ammons, Denise" userId="61c7dcbd-e9a4-4215-b4a8-e086cbae6994" providerId="ADAL" clId="{079B9DB2-63E6-4B12-88D1-A98F33B0EA9B}" dt="2022-11-14T01:20:26.448" v="627" actId="962"/>
          <ac:spMkLst>
            <pc:docMk/>
            <pc:sldMk cId="3075313890" sldId="625"/>
            <ac:spMk id="28" creationId="{F0A5A143-C184-E4AB-BAEC-735E63D19E0D}"/>
          </ac:spMkLst>
        </pc:spChg>
        <pc:spChg chg="mod">
          <ac:chgData name="Ammons, Denise" userId="61c7dcbd-e9a4-4215-b4a8-e086cbae6994" providerId="ADAL" clId="{079B9DB2-63E6-4B12-88D1-A98F33B0EA9B}" dt="2022-11-14T01:20:27.842" v="628" actId="962"/>
          <ac:spMkLst>
            <pc:docMk/>
            <pc:sldMk cId="3075313890" sldId="625"/>
            <ac:spMk id="30" creationId="{45FB784D-C431-2092-FAAB-1244740648BE}"/>
          </ac:spMkLst>
        </pc:spChg>
        <pc:graphicFrameChg chg="mod">
          <ac:chgData name="Ammons, Denise" userId="61c7dcbd-e9a4-4215-b4a8-e086cbae6994" providerId="ADAL" clId="{079B9DB2-63E6-4B12-88D1-A98F33B0EA9B}" dt="2022-11-14T01:20:14.244" v="613" actId="962"/>
          <ac:graphicFrameMkLst>
            <pc:docMk/>
            <pc:sldMk cId="3075313890" sldId="625"/>
            <ac:graphicFrameMk id="10" creationId="{5E4CAFC0-F589-98A9-A537-4311884CDD76}"/>
          </ac:graphicFrameMkLst>
        </pc:graphicFrameChg>
        <pc:picChg chg="mod">
          <ac:chgData name="Ammons, Denise" userId="61c7dcbd-e9a4-4215-b4a8-e086cbae6994" providerId="ADAL" clId="{079B9DB2-63E6-4B12-88D1-A98F33B0EA9B}" dt="2022-11-14T01:20:38.951" v="634" actId="962"/>
          <ac:picMkLst>
            <pc:docMk/>
            <pc:sldMk cId="3075313890" sldId="625"/>
            <ac:picMk id="5" creationId="{9455A188-11EC-4CC7-9BD4-43671852B345}"/>
          </ac:picMkLst>
        </pc:picChg>
      </pc:sldChg>
      <pc:sldChg chg="modSp mod">
        <pc:chgData name="Ammons, Denise" userId="61c7dcbd-e9a4-4215-b4a8-e086cbae6994" providerId="ADAL" clId="{079B9DB2-63E6-4B12-88D1-A98F33B0EA9B}" dt="2022-11-14T01:09:51.731" v="511" actId="962"/>
        <pc:sldMkLst>
          <pc:docMk/>
          <pc:sldMk cId="2716262496" sldId="627"/>
        </pc:sldMkLst>
        <pc:picChg chg="mod">
          <ac:chgData name="Ammons, Denise" userId="61c7dcbd-e9a4-4215-b4a8-e086cbae6994" providerId="ADAL" clId="{079B9DB2-63E6-4B12-88D1-A98F33B0EA9B}" dt="2022-11-14T01:09:51.731" v="511" actId="962"/>
          <ac:picMkLst>
            <pc:docMk/>
            <pc:sldMk cId="2716262496" sldId="627"/>
            <ac:picMk id="4" creationId="{1E3797AC-2012-3E22-93F2-91EE2A7850DB}"/>
          </ac:picMkLst>
        </pc:picChg>
        <pc:picChg chg="mod">
          <ac:chgData name="Ammons, Denise" userId="61c7dcbd-e9a4-4215-b4a8-e086cbae6994" providerId="ADAL" clId="{079B9DB2-63E6-4B12-88D1-A98F33B0EA9B}" dt="2022-11-14T01:09:49.445" v="508" actId="962"/>
          <ac:picMkLst>
            <pc:docMk/>
            <pc:sldMk cId="2716262496" sldId="627"/>
            <ac:picMk id="14" creationId="{DB7A2526-EB58-9079-46BB-639EED5EE6B6}"/>
          </ac:picMkLst>
        </pc:picChg>
        <pc:picChg chg="mod">
          <ac:chgData name="Ammons, Denise" userId="61c7dcbd-e9a4-4215-b4a8-e086cbae6994" providerId="ADAL" clId="{079B9DB2-63E6-4B12-88D1-A98F33B0EA9B}" dt="2022-11-14T01:09:50.004" v="509" actId="962"/>
          <ac:picMkLst>
            <pc:docMk/>
            <pc:sldMk cId="2716262496" sldId="627"/>
            <ac:picMk id="21" creationId="{28A1B8B0-40E7-6007-53D8-AFA3B8C6FF82}"/>
          </ac:picMkLst>
        </pc:picChg>
        <pc:picChg chg="mod">
          <ac:chgData name="Ammons, Denise" userId="61c7dcbd-e9a4-4215-b4a8-e086cbae6994" providerId="ADAL" clId="{079B9DB2-63E6-4B12-88D1-A98F33B0EA9B}" dt="2022-11-14T01:09:50.522" v="510" actId="962"/>
          <ac:picMkLst>
            <pc:docMk/>
            <pc:sldMk cId="2716262496" sldId="627"/>
            <ac:picMk id="24" creationId="{8BEC8E79-8C89-8008-E89B-C3FB8C79057F}"/>
          </ac:picMkLst>
        </pc:picChg>
      </pc:sldChg>
      <pc:sldChg chg="del">
        <pc:chgData name="Ammons, Denise" userId="61c7dcbd-e9a4-4215-b4a8-e086cbae6994" providerId="ADAL" clId="{079B9DB2-63E6-4B12-88D1-A98F33B0EA9B}" dt="2022-11-14T01:09:27.348" v="506" actId="47"/>
        <pc:sldMkLst>
          <pc:docMk/>
          <pc:sldMk cId="532753587" sldId="628"/>
        </pc:sldMkLst>
      </pc:sldChg>
      <pc:sldChg chg="del">
        <pc:chgData name="Ammons, Denise" userId="61c7dcbd-e9a4-4215-b4a8-e086cbae6994" providerId="ADAL" clId="{079B9DB2-63E6-4B12-88D1-A98F33B0EA9B}" dt="2022-11-14T01:09:27.348" v="506" actId="47"/>
        <pc:sldMkLst>
          <pc:docMk/>
          <pc:sldMk cId="1269088512" sldId="629"/>
        </pc:sldMkLst>
      </pc:sldChg>
      <pc:sldChg chg="del">
        <pc:chgData name="Ammons, Denise" userId="61c7dcbd-e9a4-4215-b4a8-e086cbae6994" providerId="ADAL" clId="{079B9DB2-63E6-4B12-88D1-A98F33B0EA9B}" dt="2022-11-14T01:09:27.348" v="506" actId="47"/>
        <pc:sldMkLst>
          <pc:docMk/>
          <pc:sldMk cId="2832284903" sldId="630"/>
        </pc:sldMkLst>
      </pc:sldChg>
      <pc:sldChg chg="modSp del mod">
        <pc:chgData name="Ammons, Denise" userId="61c7dcbd-e9a4-4215-b4a8-e086cbae6994" providerId="ADAL" clId="{079B9DB2-63E6-4B12-88D1-A98F33B0EA9B}" dt="2022-11-14T01:08:32.889" v="505" actId="2696"/>
        <pc:sldMkLst>
          <pc:docMk/>
          <pc:sldMk cId="2457361880" sldId="631"/>
        </pc:sldMkLst>
        <pc:spChg chg="mod">
          <ac:chgData name="Ammons, Denise" userId="61c7dcbd-e9a4-4215-b4a8-e086cbae6994" providerId="ADAL" clId="{079B9DB2-63E6-4B12-88D1-A98F33B0EA9B}" dt="2022-11-14T01:07:51.089" v="501" actId="207"/>
          <ac:spMkLst>
            <pc:docMk/>
            <pc:sldMk cId="2457361880" sldId="631"/>
            <ac:spMk id="20" creationId="{5EBBCE54-E2AD-F5D1-D171-4C8E447F31F2}"/>
          </ac:spMkLst>
        </pc:spChg>
        <pc:spChg chg="mod">
          <ac:chgData name="Ammons, Denise" userId="61c7dcbd-e9a4-4215-b4a8-e086cbae6994" providerId="ADAL" clId="{079B9DB2-63E6-4B12-88D1-A98F33B0EA9B}" dt="2022-11-14T01:07:51.089" v="501" actId="207"/>
          <ac:spMkLst>
            <pc:docMk/>
            <pc:sldMk cId="2457361880" sldId="631"/>
            <ac:spMk id="21" creationId="{FDCDF483-E58D-4862-8478-1A837E8720D8}"/>
          </ac:spMkLst>
        </pc:spChg>
        <pc:spChg chg="mod">
          <ac:chgData name="Ammons, Denise" userId="61c7dcbd-e9a4-4215-b4a8-e086cbae6994" providerId="ADAL" clId="{079B9DB2-63E6-4B12-88D1-A98F33B0EA9B}" dt="2022-11-14T01:07:51.089" v="501" actId="207"/>
          <ac:spMkLst>
            <pc:docMk/>
            <pc:sldMk cId="2457361880" sldId="631"/>
            <ac:spMk id="23" creationId="{C55C7C53-D4DD-36B7-C134-F6F64E16388F}"/>
          </ac:spMkLst>
        </pc:spChg>
        <pc:spChg chg="mod">
          <ac:chgData name="Ammons, Denise" userId="61c7dcbd-e9a4-4215-b4a8-e086cbae6994" providerId="ADAL" clId="{079B9DB2-63E6-4B12-88D1-A98F33B0EA9B}" dt="2022-11-14T01:07:51.089" v="501" actId="207"/>
          <ac:spMkLst>
            <pc:docMk/>
            <pc:sldMk cId="2457361880" sldId="631"/>
            <ac:spMk id="25" creationId="{3EE4E53E-DA13-097D-B1BB-5900D01DC884}"/>
          </ac:spMkLst>
        </pc:spChg>
        <pc:spChg chg="mod">
          <ac:chgData name="Ammons, Denise" userId="61c7dcbd-e9a4-4215-b4a8-e086cbae6994" providerId="ADAL" clId="{079B9DB2-63E6-4B12-88D1-A98F33B0EA9B}" dt="2022-11-14T01:07:51.089" v="501" actId="207"/>
          <ac:spMkLst>
            <pc:docMk/>
            <pc:sldMk cId="2457361880" sldId="631"/>
            <ac:spMk id="26" creationId="{733C42ED-5250-8147-C67A-D626315D23B7}"/>
          </ac:spMkLst>
        </pc:spChg>
        <pc:spChg chg="mod">
          <ac:chgData name="Ammons, Denise" userId="61c7dcbd-e9a4-4215-b4a8-e086cbae6994" providerId="ADAL" clId="{079B9DB2-63E6-4B12-88D1-A98F33B0EA9B}" dt="2022-11-14T01:07:51.089" v="501" actId="207"/>
          <ac:spMkLst>
            <pc:docMk/>
            <pc:sldMk cId="2457361880" sldId="631"/>
            <ac:spMk id="33" creationId="{7F275A77-307D-34EF-9333-DBAC3CE94068}"/>
          </ac:spMkLst>
        </pc:spChg>
      </pc:sldChg>
      <pc:sldChg chg="modSp mod">
        <pc:chgData name="Ammons, Denise" userId="61c7dcbd-e9a4-4215-b4a8-e086cbae6994" providerId="ADAL" clId="{079B9DB2-63E6-4B12-88D1-A98F33B0EA9B}" dt="2022-11-14T01:25:07.480" v="735" actId="33553"/>
        <pc:sldMkLst>
          <pc:docMk/>
          <pc:sldMk cId="3855587824" sldId="633"/>
        </pc:sldMkLst>
        <pc:spChg chg="mod ord">
          <ac:chgData name="Ammons, Denise" userId="61c7dcbd-e9a4-4215-b4a8-e086cbae6994" providerId="ADAL" clId="{079B9DB2-63E6-4B12-88D1-A98F33B0EA9B}" dt="2022-11-14T01:25:07.480" v="735" actId="33553"/>
          <ac:spMkLst>
            <pc:docMk/>
            <pc:sldMk cId="3855587824" sldId="633"/>
            <ac:spMk id="9" creationId="{77E7F338-2B8C-3A3C-9B79-7E102F3FF7DF}"/>
          </ac:spMkLst>
        </pc:spChg>
      </pc:sldChg>
      <pc:sldChg chg="modSp mod">
        <pc:chgData name="Ammons, Denise" userId="61c7dcbd-e9a4-4215-b4a8-e086cbae6994" providerId="ADAL" clId="{079B9DB2-63E6-4B12-88D1-A98F33B0EA9B}" dt="2022-11-14T01:25:13.971" v="739" actId="33553"/>
        <pc:sldMkLst>
          <pc:docMk/>
          <pc:sldMk cId="2890436847" sldId="634"/>
        </pc:sldMkLst>
        <pc:spChg chg="mod">
          <ac:chgData name="Ammons, Denise" userId="61c7dcbd-e9a4-4215-b4a8-e086cbae6994" providerId="ADAL" clId="{079B9DB2-63E6-4B12-88D1-A98F33B0EA9B}" dt="2022-11-14T01:05:29.083" v="442" actId="962"/>
          <ac:spMkLst>
            <pc:docMk/>
            <pc:sldMk cId="2890436847" sldId="634"/>
            <ac:spMk id="17" creationId="{C72FE648-5798-C5D5-3409-AABEC8C4D6F7}"/>
          </ac:spMkLst>
        </pc:spChg>
        <pc:spChg chg="mod ord">
          <ac:chgData name="Ammons, Denise" userId="61c7dcbd-e9a4-4215-b4a8-e086cbae6994" providerId="ADAL" clId="{079B9DB2-63E6-4B12-88D1-A98F33B0EA9B}" dt="2022-11-14T01:25:13.971" v="739" actId="33553"/>
          <ac:spMkLst>
            <pc:docMk/>
            <pc:sldMk cId="2890436847" sldId="634"/>
            <ac:spMk id="19" creationId="{57E0B8AD-9870-FDFD-19DF-EE3C30AEE710}"/>
          </ac:spMkLst>
        </pc:spChg>
        <pc:spChg chg="mod">
          <ac:chgData name="Ammons, Denise" userId="61c7dcbd-e9a4-4215-b4a8-e086cbae6994" providerId="ADAL" clId="{079B9DB2-63E6-4B12-88D1-A98F33B0EA9B}" dt="2022-11-14T01:05:29.729" v="443" actId="962"/>
          <ac:spMkLst>
            <pc:docMk/>
            <pc:sldMk cId="2890436847" sldId="634"/>
            <ac:spMk id="20" creationId="{33A3DE2D-1722-7636-F468-59B6B91A38EA}"/>
          </ac:spMkLst>
        </pc:spChg>
        <pc:spChg chg="mod ord">
          <ac:chgData name="Ammons, Denise" userId="61c7dcbd-e9a4-4215-b4a8-e086cbae6994" providerId="ADAL" clId="{079B9DB2-63E6-4B12-88D1-A98F33B0EA9B}" dt="2022-11-14T01:05:59.112" v="457" actId="962"/>
          <ac:spMkLst>
            <pc:docMk/>
            <pc:sldMk cId="2890436847" sldId="634"/>
            <ac:spMk id="22" creationId="{8406A091-0BFE-DD81-7A4A-13B01C5F4F1A}"/>
          </ac:spMkLst>
        </pc:spChg>
        <pc:spChg chg="mod">
          <ac:chgData name="Ammons, Denise" userId="61c7dcbd-e9a4-4215-b4a8-e086cbae6994" providerId="ADAL" clId="{079B9DB2-63E6-4B12-88D1-A98F33B0EA9B}" dt="2022-11-14T01:05:25.487" v="438" actId="962"/>
          <ac:spMkLst>
            <pc:docMk/>
            <pc:sldMk cId="2890436847" sldId="634"/>
            <ac:spMk id="23" creationId="{99A6475B-8E7B-8546-6B91-B6AAEBAAE4EF}"/>
          </ac:spMkLst>
        </pc:spChg>
        <pc:spChg chg="mod">
          <ac:chgData name="Ammons, Denise" userId="61c7dcbd-e9a4-4215-b4a8-e086cbae6994" providerId="ADAL" clId="{079B9DB2-63E6-4B12-88D1-A98F33B0EA9B}" dt="2022-11-14T01:05:30.231" v="444" actId="962"/>
          <ac:spMkLst>
            <pc:docMk/>
            <pc:sldMk cId="2890436847" sldId="634"/>
            <ac:spMk id="25" creationId="{F4A1CDE7-2863-B6D1-5B4C-FB1D8512C481}"/>
          </ac:spMkLst>
        </pc:spChg>
        <pc:spChg chg="mod">
          <ac:chgData name="Ammons, Denise" userId="61c7dcbd-e9a4-4215-b4a8-e086cbae6994" providerId="ADAL" clId="{079B9DB2-63E6-4B12-88D1-A98F33B0EA9B}" dt="2022-11-14T01:05:31" v="445" actId="962"/>
          <ac:spMkLst>
            <pc:docMk/>
            <pc:sldMk cId="2890436847" sldId="634"/>
            <ac:spMk id="26" creationId="{68BC2CF5-FD1F-D6F8-28DE-E87BC0ECB8C4}"/>
          </ac:spMkLst>
        </pc:spChg>
        <pc:spChg chg="mod">
          <ac:chgData name="Ammons, Denise" userId="61c7dcbd-e9a4-4215-b4a8-e086cbae6994" providerId="ADAL" clId="{079B9DB2-63E6-4B12-88D1-A98F33B0EA9B}" dt="2022-11-14T01:05:28.205" v="441" actId="962"/>
          <ac:spMkLst>
            <pc:docMk/>
            <pc:sldMk cId="2890436847" sldId="634"/>
            <ac:spMk id="27" creationId="{48E3BC87-ED05-657C-A2ED-A2A6587C1E11}"/>
          </ac:spMkLst>
        </pc:spChg>
        <pc:spChg chg="mod">
          <ac:chgData name="Ammons, Denise" userId="61c7dcbd-e9a4-4215-b4a8-e086cbae6994" providerId="ADAL" clId="{079B9DB2-63E6-4B12-88D1-A98F33B0EA9B}" dt="2022-11-14T01:05:27.248" v="440" actId="962"/>
          <ac:spMkLst>
            <pc:docMk/>
            <pc:sldMk cId="2890436847" sldId="634"/>
            <ac:spMk id="29" creationId="{8956DEC3-1234-79C3-9C35-374F69971119}"/>
          </ac:spMkLst>
        </pc:spChg>
        <pc:spChg chg="mod">
          <ac:chgData name="Ammons, Denise" userId="61c7dcbd-e9a4-4215-b4a8-e086cbae6994" providerId="ADAL" clId="{079B9DB2-63E6-4B12-88D1-A98F33B0EA9B}" dt="2022-11-14T01:05:51.845" v="454" actId="962"/>
          <ac:spMkLst>
            <pc:docMk/>
            <pc:sldMk cId="2890436847" sldId="634"/>
            <ac:spMk id="30" creationId="{AAEB8009-3D52-B56D-AE43-7F1257E4925A}"/>
          </ac:spMkLst>
        </pc:spChg>
        <pc:picChg chg="mod">
          <ac:chgData name="Ammons, Denise" userId="61c7dcbd-e9a4-4215-b4a8-e086cbae6994" providerId="ADAL" clId="{079B9DB2-63E6-4B12-88D1-A98F33B0EA9B}" dt="2022-11-14T01:05:32.114" v="447" actId="962"/>
          <ac:picMkLst>
            <pc:docMk/>
            <pc:sldMk cId="2890436847" sldId="634"/>
            <ac:picMk id="28" creationId="{47D91706-B47C-087A-BCE0-26F5272B86EE}"/>
          </ac:picMkLst>
        </pc:picChg>
        <pc:picChg chg="mod">
          <ac:chgData name="Ammons, Denise" userId="61c7dcbd-e9a4-4215-b4a8-e086cbae6994" providerId="ADAL" clId="{079B9DB2-63E6-4B12-88D1-A98F33B0EA9B}" dt="2022-11-14T01:05:49.916" v="453" actId="962"/>
          <ac:picMkLst>
            <pc:docMk/>
            <pc:sldMk cId="2890436847" sldId="634"/>
            <ac:picMk id="5122" creationId="{483D6F9E-E511-45E8-4C20-271F4E24854A}"/>
          </ac:picMkLst>
        </pc:picChg>
      </pc:sldChg>
      <pc:sldChg chg="modSp mod">
        <pc:chgData name="Ammons, Denise" userId="61c7dcbd-e9a4-4215-b4a8-e086cbae6994" providerId="ADAL" clId="{079B9DB2-63E6-4B12-88D1-A98F33B0EA9B}" dt="2022-11-14T01:25:15.774" v="740" actId="33553"/>
        <pc:sldMkLst>
          <pc:docMk/>
          <pc:sldMk cId="687642153" sldId="636"/>
        </pc:sldMkLst>
        <pc:spChg chg="mod">
          <ac:chgData name="Ammons, Denise" userId="61c7dcbd-e9a4-4215-b4a8-e086cbae6994" providerId="ADAL" clId="{079B9DB2-63E6-4B12-88D1-A98F33B0EA9B}" dt="2022-11-14T01:25:15.774" v="740" actId="33553"/>
          <ac:spMkLst>
            <pc:docMk/>
            <pc:sldMk cId="687642153" sldId="636"/>
            <ac:spMk id="2" creationId="{C3A3A67C-6491-D412-2747-43598D579CCD}"/>
          </ac:spMkLst>
        </pc:spChg>
      </pc:sldChg>
      <pc:sldChg chg="modSp mod">
        <pc:chgData name="Ammons, Denise" userId="61c7dcbd-e9a4-4215-b4a8-e086cbae6994" providerId="ADAL" clId="{079B9DB2-63E6-4B12-88D1-A98F33B0EA9B}" dt="2022-11-14T01:25:17.753" v="741" actId="33553"/>
        <pc:sldMkLst>
          <pc:docMk/>
          <pc:sldMk cId="1986210304" sldId="637"/>
        </pc:sldMkLst>
        <pc:spChg chg="mod">
          <ac:chgData name="Ammons, Denise" userId="61c7dcbd-e9a4-4215-b4a8-e086cbae6994" providerId="ADAL" clId="{079B9DB2-63E6-4B12-88D1-A98F33B0EA9B}" dt="2022-11-14T01:22:07.293" v="642" actId="962"/>
          <ac:spMkLst>
            <pc:docMk/>
            <pc:sldMk cId="1986210304" sldId="637"/>
            <ac:spMk id="2" creationId="{9BC9155A-E0B7-3E10-A555-BCCC91AA2556}"/>
          </ac:spMkLst>
        </pc:spChg>
        <pc:spChg chg="mod">
          <ac:chgData name="Ammons, Denise" userId="61c7dcbd-e9a4-4215-b4a8-e086cbae6994" providerId="ADAL" clId="{079B9DB2-63E6-4B12-88D1-A98F33B0EA9B}" dt="2022-11-14T01:22:08.644" v="644" actId="962"/>
          <ac:spMkLst>
            <pc:docMk/>
            <pc:sldMk cId="1986210304" sldId="637"/>
            <ac:spMk id="3" creationId="{23272113-8CBC-1A77-F162-AC3F72054B77}"/>
          </ac:spMkLst>
        </pc:spChg>
        <pc:spChg chg="mod ord">
          <ac:chgData name="Ammons, Denise" userId="61c7dcbd-e9a4-4215-b4a8-e086cbae6994" providerId="ADAL" clId="{079B9DB2-63E6-4B12-88D1-A98F33B0EA9B}" dt="2022-11-14T01:25:17.753" v="741" actId="33553"/>
          <ac:spMkLst>
            <pc:docMk/>
            <pc:sldMk cId="1986210304" sldId="637"/>
            <ac:spMk id="18" creationId="{FD1025D9-61C8-BBC5-5CA0-9BEA4B30977C}"/>
          </ac:spMkLst>
        </pc:spChg>
        <pc:picChg chg="mod">
          <ac:chgData name="Ammons, Denise" userId="61c7dcbd-e9a4-4215-b4a8-e086cbae6994" providerId="ADAL" clId="{079B9DB2-63E6-4B12-88D1-A98F33B0EA9B}" dt="2022-11-14T01:05:11.135" v="436" actId="962"/>
          <ac:picMkLst>
            <pc:docMk/>
            <pc:sldMk cId="1986210304" sldId="637"/>
            <ac:picMk id="7" creationId="{D2BA5AC4-2F45-4704-7753-7AA7939E0413}"/>
          </ac:picMkLst>
        </pc:picChg>
        <pc:picChg chg="mod">
          <ac:chgData name="Ammons, Denise" userId="61c7dcbd-e9a4-4215-b4a8-e086cbae6994" providerId="ADAL" clId="{079B9DB2-63E6-4B12-88D1-A98F33B0EA9B}" dt="2022-11-14T01:22:09.211" v="645" actId="962"/>
          <ac:picMkLst>
            <pc:docMk/>
            <pc:sldMk cId="1986210304" sldId="637"/>
            <ac:picMk id="25" creationId="{BC6484EF-FC16-55D2-98DC-74D44A9B0340}"/>
          </ac:picMkLst>
        </pc:picChg>
        <pc:picChg chg="mod">
          <ac:chgData name="Ammons, Denise" userId="61c7dcbd-e9a4-4215-b4a8-e086cbae6994" providerId="ADAL" clId="{079B9DB2-63E6-4B12-88D1-A98F33B0EA9B}" dt="2022-11-14T01:22:08.110" v="643" actId="962"/>
          <ac:picMkLst>
            <pc:docMk/>
            <pc:sldMk cId="1986210304" sldId="637"/>
            <ac:picMk id="26" creationId="{401F3257-970F-A417-1CA2-72BF4271B89B}"/>
          </ac:picMkLst>
        </pc:picChg>
      </pc:sldChg>
      <pc:sldChg chg="modSp mod">
        <pc:chgData name="Ammons, Denise" userId="61c7dcbd-e9a4-4215-b4a8-e086cbae6994" providerId="ADAL" clId="{079B9DB2-63E6-4B12-88D1-A98F33B0EA9B}" dt="2022-11-14T01:25:19.474" v="742" actId="33553"/>
        <pc:sldMkLst>
          <pc:docMk/>
          <pc:sldMk cId="1842739559" sldId="638"/>
        </pc:sldMkLst>
        <pc:spChg chg="mod ord">
          <ac:chgData name="Ammons, Denise" userId="61c7dcbd-e9a4-4215-b4a8-e086cbae6994" providerId="ADAL" clId="{079B9DB2-63E6-4B12-88D1-A98F33B0EA9B}" dt="2022-11-14T01:22:20.814" v="648" actId="962"/>
          <ac:spMkLst>
            <pc:docMk/>
            <pc:sldMk cId="1842739559" sldId="638"/>
            <ac:spMk id="13" creationId="{395EC016-F10C-152B-D0CD-E4C4C2845685}"/>
          </ac:spMkLst>
        </pc:spChg>
        <pc:spChg chg="ord">
          <ac:chgData name="Ammons, Denise" userId="61c7dcbd-e9a4-4215-b4a8-e086cbae6994" providerId="ADAL" clId="{079B9DB2-63E6-4B12-88D1-A98F33B0EA9B}" dt="2022-11-14T01:04:20.148" v="413" actId="13244"/>
          <ac:spMkLst>
            <pc:docMk/>
            <pc:sldMk cId="1842739559" sldId="638"/>
            <ac:spMk id="14" creationId="{DCEF6BFA-B0E5-DF88-406E-1ECE12D3885E}"/>
          </ac:spMkLst>
        </pc:spChg>
        <pc:spChg chg="mod">
          <ac:chgData name="Ammons, Denise" userId="61c7dcbd-e9a4-4215-b4a8-e086cbae6994" providerId="ADAL" clId="{079B9DB2-63E6-4B12-88D1-A98F33B0EA9B}" dt="2022-11-14T01:22:25.891" v="653" actId="962"/>
          <ac:spMkLst>
            <pc:docMk/>
            <pc:sldMk cId="1842739559" sldId="638"/>
            <ac:spMk id="17" creationId="{C51AA7D6-F42A-D80C-23D4-EDE92C16BACB}"/>
          </ac:spMkLst>
        </pc:spChg>
        <pc:spChg chg="mod ord">
          <ac:chgData name="Ammons, Denise" userId="61c7dcbd-e9a4-4215-b4a8-e086cbae6994" providerId="ADAL" clId="{079B9DB2-63E6-4B12-88D1-A98F33B0EA9B}" dt="2022-11-14T01:25:19.474" v="742" actId="33553"/>
          <ac:spMkLst>
            <pc:docMk/>
            <pc:sldMk cId="1842739559" sldId="638"/>
            <ac:spMk id="19" creationId="{57E0B8AD-9870-FDFD-19DF-EE3C30AEE710}"/>
          </ac:spMkLst>
        </pc:spChg>
        <pc:spChg chg="mod">
          <ac:chgData name="Ammons, Denise" userId="61c7dcbd-e9a4-4215-b4a8-e086cbae6994" providerId="ADAL" clId="{079B9DB2-63E6-4B12-88D1-A98F33B0EA9B}" dt="2022-11-14T01:22:24.035" v="649" actId="962"/>
          <ac:spMkLst>
            <pc:docMk/>
            <pc:sldMk cId="1842739559" sldId="638"/>
            <ac:spMk id="22" creationId="{2CD554B5-9FE7-2CFD-516C-B10613739718}"/>
          </ac:spMkLst>
        </pc:spChg>
        <pc:spChg chg="mod">
          <ac:chgData name="Ammons, Denise" userId="61c7dcbd-e9a4-4215-b4a8-e086cbae6994" providerId="ADAL" clId="{079B9DB2-63E6-4B12-88D1-A98F33B0EA9B}" dt="2022-11-14T01:22:27.370" v="656" actId="962"/>
          <ac:spMkLst>
            <pc:docMk/>
            <pc:sldMk cId="1842739559" sldId="638"/>
            <ac:spMk id="26" creationId="{A6B827E9-F788-4346-7C9E-C7AF19039EA5}"/>
          </ac:spMkLst>
        </pc:spChg>
        <pc:spChg chg="mod">
          <ac:chgData name="Ammons, Denise" userId="61c7dcbd-e9a4-4215-b4a8-e086cbae6994" providerId="ADAL" clId="{079B9DB2-63E6-4B12-88D1-A98F33B0EA9B}" dt="2022-11-14T01:22:24.429" v="650" actId="962"/>
          <ac:spMkLst>
            <pc:docMk/>
            <pc:sldMk cId="1842739559" sldId="638"/>
            <ac:spMk id="27" creationId="{48E3BC87-ED05-657C-A2ED-A2A6587C1E11}"/>
          </ac:spMkLst>
        </pc:spChg>
        <pc:spChg chg="mod">
          <ac:chgData name="Ammons, Denise" userId="61c7dcbd-e9a4-4215-b4a8-e086cbae6994" providerId="ADAL" clId="{079B9DB2-63E6-4B12-88D1-A98F33B0EA9B}" dt="2022-11-14T01:22:24.914" v="651" actId="962"/>
          <ac:spMkLst>
            <pc:docMk/>
            <pc:sldMk cId="1842739559" sldId="638"/>
            <ac:spMk id="28" creationId="{7C07DF20-755A-1729-2484-296AD77C659E}"/>
          </ac:spMkLst>
        </pc:spChg>
        <pc:spChg chg="mod">
          <ac:chgData name="Ammons, Denise" userId="61c7dcbd-e9a4-4215-b4a8-e086cbae6994" providerId="ADAL" clId="{079B9DB2-63E6-4B12-88D1-A98F33B0EA9B}" dt="2022-11-14T01:22:25.416" v="652" actId="962"/>
          <ac:spMkLst>
            <pc:docMk/>
            <pc:sldMk cId="1842739559" sldId="638"/>
            <ac:spMk id="30" creationId="{B9FBB45C-8F47-CD1A-DC33-CADCFEB69209}"/>
          </ac:spMkLst>
        </pc:spChg>
        <pc:picChg chg="mod">
          <ac:chgData name="Ammons, Denise" userId="61c7dcbd-e9a4-4215-b4a8-e086cbae6994" providerId="ADAL" clId="{079B9DB2-63E6-4B12-88D1-A98F33B0EA9B}" dt="2022-11-14T01:04:15.808" v="412" actId="962"/>
          <ac:picMkLst>
            <pc:docMk/>
            <pc:sldMk cId="1842739559" sldId="638"/>
            <ac:picMk id="15" creationId="{33F8B162-674B-99E9-022E-BAC14BBE9BA3}"/>
          </ac:picMkLst>
        </pc:picChg>
        <pc:picChg chg="mod">
          <ac:chgData name="Ammons, Denise" userId="61c7dcbd-e9a4-4215-b4a8-e086cbae6994" providerId="ADAL" clId="{079B9DB2-63E6-4B12-88D1-A98F33B0EA9B}" dt="2022-11-14T01:22:26.410" v="654" actId="962"/>
          <ac:picMkLst>
            <pc:docMk/>
            <pc:sldMk cId="1842739559" sldId="638"/>
            <ac:picMk id="21" creationId="{0FB74BDE-CF91-4756-6B5D-9DEA9F678F3E}"/>
          </ac:picMkLst>
        </pc:picChg>
        <pc:picChg chg="mod">
          <ac:chgData name="Ammons, Denise" userId="61c7dcbd-e9a4-4215-b4a8-e086cbae6994" providerId="ADAL" clId="{079B9DB2-63E6-4B12-88D1-A98F33B0EA9B}" dt="2022-11-14T01:22:27.001" v="655" actId="962"/>
          <ac:picMkLst>
            <pc:docMk/>
            <pc:sldMk cId="1842739559" sldId="638"/>
            <ac:picMk id="25" creationId="{5E5ECD4A-D079-2219-FFF8-CA8C9ABCEAD3}"/>
          </ac:picMkLst>
        </pc:picChg>
      </pc:sldChg>
      <pc:sldChg chg="modSp mod">
        <pc:chgData name="Ammons, Denise" userId="61c7dcbd-e9a4-4215-b4a8-e086cbae6994" providerId="ADAL" clId="{079B9DB2-63E6-4B12-88D1-A98F33B0EA9B}" dt="2022-11-14T01:24:16.164" v="709" actId="33553"/>
        <pc:sldMkLst>
          <pc:docMk/>
          <pc:sldMk cId="1067553164" sldId="640"/>
        </pc:sldMkLst>
        <pc:spChg chg="mod ord">
          <ac:chgData name="Ammons, Denise" userId="61c7dcbd-e9a4-4215-b4a8-e086cbae6994" providerId="ADAL" clId="{079B9DB2-63E6-4B12-88D1-A98F33B0EA9B}" dt="2022-11-14T01:24:16.164" v="709" actId="33553"/>
          <ac:spMkLst>
            <pc:docMk/>
            <pc:sldMk cId="1067553164" sldId="640"/>
            <ac:spMk id="3" creationId="{F3F9A2E2-165A-073B-B5DC-2782D547A6C4}"/>
          </ac:spMkLst>
        </pc:spChg>
        <pc:spChg chg="ord">
          <ac:chgData name="Ammons, Denise" userId="61c7dcbd-e9a4-4215-b4a8-e086cbae6994" providerId="ADAL" clId="{079B9DB2-63E6-4B12-88D1-A98F33B0EA9B}" dt="2022-11-14T01:17:59.989" v="589" actId="13244"/>
          <ac:spMkLst>
            <pc:docMk/>
            <pc:sldMk cId="1067553164" sldId="640"/>
            <ac:spMk id="4" creationId="{669F6261-6730-7C16-B750-AE8855DC5C6C}"/>
          </ac:spMkLst>
        </pc:spChg>
        <pc:graphicFrameChg chg="mod">
          <ac:chgData name="Ammons, Denise" userId="61c7dcbd-e9a4-4215-b4a8-e086cbae6994" providerId="ADAL" clId="{079B9DB2-63E6-4B12-88D1-A98F33B0EA9B}" dt="2022-11-14T01:17:54.586" v="588" actId="962"/>
          <ac:graphicFrameMkLst>
            <pc:docMk/>
            <pc:sldMk cId="1067553164" sldId="640"/>
            <ac:graphicFrameMk id="8" creationId="{FB6EBA7E-2057-9199-9DA8-0E49D12FA399}"/>
          </ac:graphicFrameMkLst>
        </pc:graphicFrameChg>
      </pc:sldChg>
      <pc:sldChg chg="delSp modSp mod">
        <pc:chgData name="Ammons, Denise" userId="61c7dcbd-e9a4-4215-b4a8-e086cbae6994" providerId="ADAL" clId="{079B9DB2-63E6-4B12-88D1-A98F33B0EA9B}" dt="2022-11-14T01:25:01.437" v="731" actId="33553"/>
        <pc:sldMkLst>
          <pc:docMk/>
          <pc:sldMk cId="3901197560" sldId="641"/>
        </pc:sldMkLst>
        <pc:spChg chg="mod">
          <ac:chgData name="Ammons, Denise" userId="61c7dcbd-e9a4-4215-b4a8-e086cbae6994" providerId="ADAL" clId="{079B9DB2-63E6-4B12-88D1-A98F33B0EA9B}" dt="2022-11-14T01:25:01.437" v="731" actId="33553"/>
          <ac:spMkLst>
            <pc:docMk/>
            <pc:sldMk cId="3901197560" sldId="641"/>
            <ac:spMk id="3" creationId="{5798AC39-9EFA-B93D-4289-78FFBA10DE36}"/>
          </ac:spMkLst>
        </pc:spChg>
        <pc:spChg chg="mod topLvl">
          <ac:chgData name="Ammons, Denise" userId="61c7dcbd-e9a4-4215-b4a8-e086cbae6994" providerId="ADAL" clId="{079B9DB2-63E6-4B12-88D1-A98F33B0EA9B}" dt="2022-11-14T01:10:41.912" v="520" actId="165"/>
          <ac:spMkLst>
            <pc:docMk/>
            <pc:sldMk cId="3901197560" sldId="641"/>
            <ac:spMk id="47" creationId="{1405466D-485E-CF55-7F69-4245F8436D50}"/>
          </ac:spMkLst>
        </pc:spChg>
        <pc:spChg chg="mod">
          <ac:chgData name="Ammons, Denise" userId="61c7dcbd-e9a4-4215-b4a8-e086cbae6994" providerId="ADAL" clId="{079B9DB2-63E6-4B12-88D1-A98F33B0EA9B}" dt="2022-11-14T01:10:41.912" v="520" actId="165"/>
          <ac:spMkLst>
            <pc:docMk/>
            <pc:sldMk cId="3901197560" sldId="641"/>
            <ac:spMk id="48" creationId="{33C4EC08-217C-859A-0E59-1E80F5F82959}"/>
          </ac:spMkLst>
        </pc:spChg>
        <pc:spChg chg="mod">
          <ac:chgData name="Ammons, Denise" userId="61c7dcbd-e9a4-4215-b4a8-e086cbae6994" providerId="ADAL" clId="{079B9DB2-63E6-4B12-88D1-A98F33B0EA9B}" dt="2022-11-14T01:10:41.912" v="520" actId="165"/>
          <ac:spMkLst>
            <pc:docMk/>
            <pc:sldMk cId="3901197560" sldId="641"/>
            <ac:spMk id="49" creationId="{FF7438D5-2C92-CDDC-9771-1E8A9FEBD236}"/>
          </ac:spMkLst>
        </pc:spChg>
        <pc:spChg chg="mod topLvl">
          <ac:chgData name="Ammons, Denise" userId="61c7dcbd-e9a4-4215-b4a8-e086cbae6994" providerId="ADAL" clId="{079B9DB2-63E6-4B12-88D1-A98F33B0EA9B}" dt="2022-11-14T01:10:24.978" v="515" actId="165"/>
          <ac:spMkLst>
            <pc:docMk/>
            <pc:sldMk cId="3901197560" sldId="641"/>
            <ac:spMk id="53" creationId="{612CFD16-CD15-2709-A7CB-316DFB3ABEB9}"/>
          </ac:spMkLst>
        </pc:spChg>
        <pc:spChg chg="mod topLvl">
          <ac:chgData name="Ammons, Denise" userId="61c7dcbd-e9a4-4215-b4a8-e086cbae6994" providerId="ADAL" clId="{079B9DB2-63E6-4B12-88D1-A98F33B0EA9B}" dt="2022-11-14T01:10:46.524" v="521" actId="165"/>
          <ac:spMkLst>
            <pc:docMk/>
            <pc:sldMk cId="3901197560" sldId="641"/>
            <ac:spMk id="56" creationId="{43F068F7-E597-38E6-2A1E-A2D235CCB58B}"/>
          </ac:spMkLst>
        </pc:spChg>
        <pc:spChg chg="mod">
          <ac:chgData name="Ammons, Denise" userId="61c7dcbd-e9a4-4215-b4a8-e086cbae6994" providerId="ADAL" clId="{079B9DB2-63E6-4B12-88D1-A98F33B0EA9B}" dt="2022-11-14T01:10:46.524" v="521" actId="165"/>
          <ac:spMkLst>
            <pc:docMk/>
            <pc:sldMk cId="3901197560" sldId="641"/>
            <ac:spMk id="57" creationId="{5062FC55-571B-38FE-A8B1-C14BF22566C2}"/>
          </ac:spMkLst>
        </pc:spChg>
        <pc:spChg chg="mod">
          <ac:chgData name="Ammons, Denise" userId="61c7dcbd-e9a4-4215-b4a8-e086cbae6994" providerId="ADAL" clId="{079B9DB2-63E6-4B12-88D1-A98F33B0EA9B}" dt="2022-11-14T01:10:46.524" v="521" actId="165"/>
          <ac:spMkLst>
            <pc:docMk/>
            <pc:sldMk cId="3901197560" sldId="641"/>
            <ac:spMk id="58" creationId="{C33A3FC4-155F-684C-8F51-74CEC2B1A252}"/>
          </ac:spMkLst>
        </pc:spChg>
        <pc:spChg chg="mod topLvl">
          <ac:chgData name="Ammons, Denise" userId="61c7dcbd-e9a4-4215-b4a8-e086cbae6994" providerId="ADAL" clId="{079B9DB2-63E6-4B12-88D1-A98F33B0EA9B}" dt="2022-11-14T01:10:28.795" v="516" actId="165"/>
          <ac:spMkLst>
            <pc:docMk/>
            <pc:sldMk cId="3901197560" sldId="641"/>
            <ac:spMk id="60" creationId="{58258247-1794-C91D-998D-E22D5D8559A9}"/>
          </ac:spMkLst>
        </pc:spChg>
        <pc:grpChg chg="del">
          <ac:chgData name="Ammons, Denise" userId="61c7dcbd-e9a4-4215-b4a8-e086cbae6994" providerId="ADAL" clId="{079B9DB2-63E6-4B12-88D1-A98F33B0EA9B}" dt="2022-11-14T01:10:24.978" v="515" actId="165"/>
          <ac:grpSpMkLst>
            <pc:docMk/>
            <pc:sldMk cId="3901197560" sldId="641"/>
            <ac:grpSpMk id="2" creationId="{899B2140-A811-558A-23AA-416ED9FFC898}"/>
          </ac:grpSpMkLst>
        </pc:grpChg>
        <pc:grpChg chg="del">
          <ac:chgData name="Ammons, Denise" userId="61c7dcbd-e9a4-4215-b4a8-e086cbae6994" providerId="ADAL" clId="{079B9DB2-63E6-4B12-88D1-A98F33B0EA9B}" dt="2022-11-14T01:10:28.795" v="516" actId="165"/>
          <ac:grpSpMkLst>
            <pc:docMk/>
            <pc:sldMk cId="3901197560" sldId="641"/>
            <ac:grpSpMk id="7" creationId="{F5C25D44-F18D-4DE2-AFE4-E1096200BF23}"/>
          </ac:grpSpMkLst>
        </pc:grpChg>
        <pc:grpChg chg="del mod topLvl">
          <ac:chgData name="Ammons, Denise" userId="61c7dcbd-e9a4-4215-b4a8-e086cbae6994" providerId="ADAL" clId="{079B9DB2-63E6-4B12-88D1-A98F33B0EA9B}" dt="2022-11-14T01:10:41.912" v="520" actId="165"/>
          <ac:grpSpMkLst>
            <pc:docMk/>
            <pc:sldMk cId="3901197560" sldId="641"/>
            <ac:grpSpMk id="45" creationId="{79CA5EE0-600A-971D-F826-AC61F92F2DC3}"/>
          </ac:grpSpMkLst>
        </pc:grpChg>
        <pc:grpChg chg="mod topLvl">
          <ac:chgData name="Ammons, Denise" userId="61c7dcbd-e9a4-4215-b4a8-e086cbae6994" providerId="ADAL" clId="{079B9DB2-63E6-4B12-88D1-A98F33B0EA9B}" dt="2022-11-14T01:10:51.606" v="522" actId="962"/>
          <ac:grpSpMkLst>
            <pc:docMk/>
            <pc:sldMk cId="3901197560" sldId="641"/>
            <ac:grpSpMk id="46" creationId="{5D566287-22D0-B083-FFCD-97B55EFB2740}"/>
          </ac:grpSpMkLst>
        </pc:grpChg>
        <pc:grpChg chg="del mod topLvl">
          <ac:chgData name="Ammons, Denise" userId="61c7dcbd-e9a4-4215-b4a8-e086cbae6994" providerId="ADAL" clId="{079B9DB2-63E6-4B12-88D1-A98F33B0EA9B}" dt="2022-11-14T01:10:46.524" v="521" actId="165"/>
          <ac:grpSpMkLst>
            <pc:docMk/>
            <pc:sldMk cId="3901197560" sldId="641"/>
            <ac:grpSpMk id="54" creationId="{3F733C18-04E4-2A43-B074-6501ED4B786B}"/>
          </ac:grpSpMkLst>
        </pc:grpChg>
        <pc:grpChg chg="mod topLvl">
          <ac:chgData name="Ammons, Denise" userId="61c7dcbd-e9a4-4215-b4a8-e086cbae6994" providerId="ADAL" clId="{079B9DB2-63E6-4B12-88D1-A98F33B0EA9B}" dt="2022-11-14T01:10:54.568" v="523" actId="962"/>
          <ac:grpSpMkLst>
            <pc:docMk/>
            <pc:sldMk cId="3901197560" sldId="641"/>
            <ac:grpSpMk id="55" creationId="{6E118657-CBD1-DC95-BEC0-6586D2583158}"/>
          </ac:grpSpMkLst>
        </pc:grpChg>
      </pc:sldChg>
      <pc:sldChg chg="modSp mod">
        <pc:chgData name="Ammons, Denise" userId="61c7dcbd-e9a4-4215-b4a8-e086cbae6994" providerId="ADAL" clId="{079B9DB2-63E6-4B12-88D1-A98F33B0EA9B}" dt="2022-11-14T01:25:04.494" v="733" actId="33553"/>
        <pc:sldMkLst>
          <pc:docMk/>
          <pc:sldMk cId="1337540102" sldId="642"/>
        </pc:sldMkLst>
        <pc:spChg chg="mod">
          <ac:chgData name="Ammons, Denise" userId="61c7dcbd-e9a4-4215-b4a8-e086cbae6994" providerId="ADAL" clId="{079B9DB2-63E6-4B12-88D1-A98F33B0EA9B}" dt="2022-11-14T01:25:04.494" v="733" actId="33553"/>
          <ac:spMkLst>
            <pc:docMk/>
            <pc:sldMk cId="1337540102" sldId="642"/>
            <ac:spMk id="3" creationId="{5798AC39-9EFA-B93D-4289-78FFBA10DE36}"/>
          </ac:spMkLst>
        </pc:spChg>
        <pc:spChg chg="mod">
          <ac:chgData name="Ammons, Denise" userId="61c7dcbd-e9a4-4215-b4a8-e086cbae6994" providerId="ADAL" clId="{079B9DB2-63E6-4B12-88D1-A98F33B0EA9B}" dt="2022-11-14T01:10:02.298" v="513" actId="962"/>
          <ac:spMkLst>
            <pc:docMk/>
            <pc:sldMk cId="1337540102" sldId="642"/>
            <ac:spMk id="28" creationId="{34A6E94C-F198-2D41-4039-9D3CD16752F2}"/>
          </ac:spMkLst>
        </pc:spChg>
        <pc:spChg chg="mod">
          <ac:chgData name="Ammons, Denise" userId="61c7dcbd-e9a4-4215-b4a8-e086cbae6994" providerId="ADAL" clId="{079B9DB2-63E6-4B12-88D1-A98F33B0EA9B}" dt="2022-11-14T01:10:03.074" v="514" actId="962"/>
          <ac:spMkLst>
            <pc:docMk/>
            <pc:sldMk cId="1337540102" sldId="642"/>
            <ac:spMk id="46" creationId="{B5C32BC5-3134-ABA1-D537-A820E6E4AA3D}"/>
          </ac:spMkLst>
        </pc:spChg>
        <pc:grpChg chg="mod">
          <ac:chgData name="Ammons, Denise" userId="61c7dcbd-e9a4-4215-b4a8-e086cbae6994" providerId="ADAL" clId="{079B9DB2-63E6-4B12-88D1-A98F33B0EA9B}" dt="2022-11-14T01:10:01.877" v="512" actId="962"/>
          <ac:grpSpMkLst>
            <pc:docMk/>
            <pc:sldMk cId="1337540102" sldId="642"/>
            <ac:grpSpMk id="29" creationId="{010688FB-2E03-860E-9E35-51D7BA5276F5}"/>
          </ac:grpSpMkLst>
        </pc:grpChg>
      </pc:sldChg>
      <pc:sldChg chg="modSp mod">
        <pc:chgData name="Ammons, Denise" userId="61c7dcbd-e9a4-4215-b4a8-e086cbae6994" providerId="ADAL" clId="{079B9DB2-63E6-4B12-88D1-A98F33B0EA9B}" dt="2022-11-14T01:24:00.427" v="705" actId="33553"/>
        <pc:sldMkLst>
          <pc:docMk/>
          <pc:sldMk cId="2777287686" sldId="643"/>
        </pc:sldMkLst>
        <pc:spChg chg="mod">
          <ac:chgData name="Ammons, Denise" userId="61c7dcbd-e9a4-4215-b4a8-e086cbae6994" providerId="ADAL" clId="{079B9DB2-63E6-4B12-88D1-A98F33B0EA9B}" dt="2022-11-14T01:24:00.427" v="705" actId="33553"/>
          <ac:spMkLst>
            <pc:docMk/>
            <pc:sldMk cId="2777287686" sldId="643"/>
            <ac:spMk id="2" creationId="{75A49A0A-8D6F-F157-D062-DA87BD00EFC3}"/>
          </ac:spMkLst>
        </pc:spChg>
      </pc:sldChg>
      <pc:sldChg chg="modSp mod">
        <pc:chgData name="Ammons, Denise" userId="61c7dcbd-e9a4-4215-b4a8-e086cbae6994" providerId="ADAL" clId="{079B9DB2-63E6-4B12-88D1-A98F33B0EA9B}" dt="2022-11-14T01:25:06.070" v="734" actId="33553"/>
        <pc:sldMkLst>
          <pc:docMk/>
          <pc:sldMk cId="260040552" sldId="644"/>
        </pc:sldMkLst>
        <pc:spChg chg="mod">
          <ac:chgData name="Ammons, Denise" userId="61c7dcbd-e9a4-4215-b4a8-e086cbae6994" providerId="ADAL" clId="{079B9DB2-63E6-4B12-88D1-A98F33B0EA9B}" dt="2022-11-14T01:25:06.070" v="734" actId="33553"/>
          <ac:spMkLst>
            <pc:docMk/>
            <pc:sldMk cId="260040552" sldId="644"/>
            <ac:spMk id="2" creationId="{75A49A0A-8D6F-F157-D062-DA87BD00EFC3}"/>
          </ac:spMkLst>
        </pc:spChg>
      </pc:sldChg>
      <pc:sldChg chg="add">
        <pc:chgData name="Ammons, Denise" userId="61c7dcbd-e9a4-4215-b4a8-e086cbae6994" providerId="ADAL" clId="{079B9DB2-63E6-4B12-88D1-A98F33B0EA9B}" dt="2022-11-14T00:45:40.983" v="81"/>
        <pc:sldMkLst>
          <pc:docMk/>
          <pc:sldMk cId="1678091486" sldId="645"/>
        </pc:sldMkLst>
      </pc:sldChg>
      <pc:sldChg chg="add del">
        <pc:chgData name="Ammons, Denise" userId="61c7dcbd-e9a4-4215-b4a8-e086cbae6994" providerId="ADAL" clId="{079B9DB2-63E6-4B12-88D1-A98F33B0EA9B}" dt="2022-11-14T00:45:40.952" v="80"/>
        <pc:sldMkLst>
          <pc:docMk/>
          <pc:sldMk cId="2546334605" sldId="645"/>
        </pc:sldMkLst>
      </pc:sldChg>
      <pc:sldChg chg="del">
        <pc:chgData name="Ammons, Denise" userId="61c7dcbd-e9a4-4215-b4a8-e086cbae6994" providerId="ADAL" clId="{079B9DB2-63E6-4B12-88D1-A98F33B0EA9B}" dt="2022-11-14T00:38:08.189" v="18"/>
        <pc:sldMkLst>
          <pc:docMk/>
          <pc:sldMk cId="4288676701" sldId="645"/>
        </pc:sldMkLst>
      </pc:sldChg>
      <pc:sldChg chg="add">
        <pc:chgData name="Ammons, Denise" userId="61c7dcbd-e9a4-4215-b4a8-e086cbae6994" providerId="ADAL" clId="{079B9DB2-63E6-4B12-88D1-A98F33B0EA9B}" dt="2022-11-14T01:09:36.248" v="507"/>
        <pc:sldMkLst>
          <pc:docMk/>
          <pc:sldMk cId="3591010234" sldId="64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dminliveunc-my.sharepoint.com/personal/swalsh6_ad_unc_edu/Documents/Data%204%20Impact/HFA/HFA%20May%202022%20Charts%20Color%20Corrected.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D4I%20Nigeria%20Quantitative%20Baseline%20Evaluation%20Report_Provider%20Results_June2022revisions_State.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D4I%20Nigeria%20Quantitative%20Baseline%20Evaluation%20Report_Provider%20Results_June2022revisions_State.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D4I%20Nigeria%20Quantitative%20Baseline%20Evaluation%20Report_Provider%20Results_June2022revisions_Stat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D4I%20Nigeria%20Quantitative%20Baseline%20Evaluation%20Report_Provider%20Results_June2022revisions_State.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D4I%20Nigeria%20Quantitative%20Baseline%20Evaluation%20Report_Provider%20Results_June2022revisions_State.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21.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adminliveunc-my.sharepoint.com/personal/torymt_ad_unc_edu/Documents/Desktop/Copy%20of%20MEAN_Likert%20Scale%20D4I.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adminliveunc-my.sharepoint.com/personal/swalsh6_ad_unc_edu/Documents/Data%204%20Impact/HFA/HFA%20May%202022%20Charts_Ebonyi.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dminliveunc-my.sharepoint.com/personal/swalsh6_ad_unc_edu/Documents/Data%204%20Impact/HFA/HFA%20May%202022%20Charts_Ebony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dminliveunc-my.sharepoint.com/personal/swalsh6_ad_unc_edu/Documents/Data%204%20Impact/HFA/HFA%20May%202022%20Charts_Ebony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'Gen Service Readiness graphs'!$D$96</c:f>
              <c:strCache>
                <c:ptCount val="1"/>
                <c:pt idx="0">
                  <c:v>Kebbi</c:v>
                </c:pt>
              </c:strCache>
            </c:strRef>
          </c:tx>
          <c:spPr>
            <a:solidFill>
              <a:srgbClr val="D54F13"/>
            </a:solidFill>
            <a:ln>
              <a:noFill/>
            </a:ln>
            <a:effectLst/>
          </c:spPr>
          <c:invertIfNegative val="0"/>
          <c:dLbls>
            <c:dLbl>
              <c:idx val="0"/>
              <c:tx>
                <c:rich>
                  <a:bodyPr/>
                  <a:lstStyle/>
                  <a:p>
                    <a:fld id="{1042D335-353F-4A4C-B284-DD3926F1CDB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05-4BF9-A172-8F89748AF80B}"/>
                </c:ext>
              </c:extLst>
            </c:dLbl>
            <c:dLbl>
              <c:idx val="1"/>
              <c:tx>
                <c:rich>
                  <a:bodyPr/>
                  <a:lstStyle/>
                  <a:p>
                    <a:fld id="{82696680-8559-47B9-9575-389D296E9B1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05-4BF9-A172-8F89748AF80B}"/>
                </c:ext>
              </c:extLst>
            </c:dLbl>
            <c:dLbl>
              <c:idx val="2"/>
              <c:tx>
                <c:rich>
                  <a:bodyPr/>
                  <a:lstStyle/>
                  <a:p>
                    <a:fld id="{68B1502E-D633-4294-BF13-F0830B509C9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05-4BF9-A172-8F89748AF80B}"/>
                </c:ext>
              </c:extLst>
            </c:dLbl>
            <c:dLbl>
              <c:idx val="3"/>
              <c:tx>
                <c:rich>
                  <a:bodyPr/>
                  <a:lstStyle/>
                  <a:p>
                    <a:fld id="{388A3645-E68B-43C1-9B49-C32E2A979C0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05-4BF9-A172-8F89748AF80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'Gen Service Readiness graphs'!$B$99:$B$102</c:f>
              <c:strCache>
                <c:ptCount val="4"/>
                <c:pt idx="0">
                  <c:v>Folic acid tab/cap</c:v>
                </c:pt>
                <c:pt idx="1">
                  <c:v>Artemisinin-based combination therapy (ACT)</c:v>
                </c:pt>
                <c:pt idx="2">
                  <c:v>Hormonal contraceptives (oral, injectable and/or implants)</c:v>
                </c:pt>
                <c:pt idx="3">
                  <c:v>Paracetamol tab/cap</c:v>
                </c:pt>
              </c:strCache>
            </c:strRef>
          </c:cat>
          <c:val>
            <c:numRef>
              <c:f>'Gen Service Readiness graphs'!$D$99:$D$102</c:f>
              <c:numCache>
                <c:formatCode>General</c:formatCode>
                <c:ptCount val="4"/>
                <c:pt idx="0">
                  <c:v>65.83</c:v>
                </c:pt>
                <c:pt idx="1">
                  <c:v>85</c:v>
                </c:pt>
                <c:pt idx="2">
                  <c:v>90.83</c:v>
                </c:pt>
                <c:pt idx="3">
                  <c:v>91.67</c:v>
                </c:pt>
              </c:numCache>
            </c:numRef>
          </c:val>
          <c:extLst>
            <c:ext xmlns:c16="http://schemas.microsoft.com/office/drawing/2014/chart" uri="{C3380CC4-5D6E-409C-BE32-E72D297353CC}">
              <c16:uniqueId val="{00000000-D78C-49AB-9CCA-9C30F4C03564}"/>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'ANC + PP + AYSRH graphs'!$D$70</c:f>
              <c:strCache>
                <c:ptCount val="1"/>
                <c:pt idx="0">
                  <c:v>Kebbi</c:v>
                </c:pt>
              </c:strCache>
            </c:strRef>
          </c:tx>
          <c:spPr>
            <a:solidFill>
              <a:srgbClr val="D54F13"/>
            </a:solidFill>
            <a:ln>
              <a:noFill/>
            </a:ln>
            <a:effectLst/>
          </c:spPr>
          <c:invertIfNegative val="0"/>
          <c:dLbls>
            <c:dLbl>
              <c:idx val="0"/>
              <c:tx>
                <c:rich>
                  <a:bodyPr/>
                  <a:lstStyle/>
                  <a:p>
                    <a:fld id="{2555216F-6870-4DF8-A97D-469ACD3D4D5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1EC-4337-8F00-B5213ABAC3B2}"/>
                </c:ext>
              </c:extLst>
            </c:dLbl>
            <c:dLbl>
              <c:idx val="1"/>
              <c:tx>
                <c:rich>
                  <a:bodyPr/>
                  <a:lstStyle/>
                  <a:p>
                    <a:fld id="{72CA0B20-D887-4801-9006-4C3ACC7EDAB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1EC-4337-8F00-B5213ABAC3B2}"/>
                </c:ext>
              </c:extLst>
            </c:dLbl>
            <c:dLbl>
              <c:idx val="2"/>
              <c:tx>
                <c:rich>
                  <a:bodyPr/>
                  <a:lstStyle/>
                  <a:p>
                    <a:fld id="{A0B97F2E-43CB-4187-948B-B07712311E9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1EC-4337-8F00-B5213ABAC3B2}"/>
                </c:ext>
              </c:extLst>
            </c:dLbl>
            <c:dLbl>
              <c:idx val="3"/>
              <c:tx>
                <c:rich>
                  <a:bodyPr/>
                  <a:lstStyle/>
                  <a:p>
                    <a:fld id="{5FEC2047-55A1-45BA-B06D-3F232EDD7B0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EC-4337-8F00-B5213ABAC3B2}"/>
                </c:ext>
              </c:extLst>
            </c:dLbl>
            <c:dLbl>
              <c:idx val="4"/>
              <c:tx>
                <c:rich>
                  <a:bodyPr/>
                  <a:lstStyle/>
                  <a:p>
                    <a:fld id="{8AD5E33F-97E4-495F-A832-06221E580D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EC-4337-8F00-B5213ABAC3B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'ANC + PP + AYSRH graphs'!$B$71:$B$75</c:f>
              <c:strCache>
                <c:ptCount val="5"/>
                <c:pt idx="0">
                  <c:v>Mean % of all ANC items at facilities</c:v>
                </c:pt>
                <c:pt idx="1">
                  <c:v>Mean % of ANC staff and guidelines items at facilities</c:v>
                </c:pt>
                <c:pt idx="2">
                  <c:v>Mean % of ANC equipment items at facilities</c:v>
                </c:pt>
                <c:pt idx="3">
                  <c:v>Mean % of ANC medicines and commodities items at facilities</c:v>
                </c:pt>
                <c:pt idx="4">
                  <c:v>Mean % of ANC diagnostics items at facilities</c:v>
                </c:pt>
              </c:strCache>
            </c:strRef>
          </c:cat>
          <c:val>
            <c:numRef>
              <c:f>'ANC + PP + AYSRH graphs'!$D$71:$D$75</c:f>
              <c:numCache>
                <c:formatCode>General</c:formatCode>
                <c:ptCount val="5"/>
                <c:pt idx="0">
                  <c:v>69</c:v>
                </c:pt>
                <c:pt idx="1">
                  <c:v>78</c:v>
                </c:pt>
                <c:pt idx="2">
                  <c:v>84</c:v>
                </c:pt>
                <c:pt idx="3">
                  <c:v>56</c:v>
                </c:pt>
                <c:pt idx="4">
                  <c:v>43</c:v>
                </c:pt>
              </c:numCache>
            </c:numRef>
          </c:val>
          <c:extLst>
            <c:ext xmlns:c16="http://schemas.microsoft.com/office/drawing/2014/chart" uri="{C3380CC4-5D6E-409C-BE32-E72D297353CC}">
              <c16:uniqueId val="{00000000-41EC-4337-8F00-B5213ABAC3B2}"/>
            </c:ext>
          </c:extLst>
        </c:ser>
        <c:dLbls>
          <c:showLegendKey val="0"/>
          <c:showVal val="0"/>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'FP graphs (2)'!$D$67</c:f>
              <c:strCache>
                <c:ptCount val="1"/>
                <c:pt idx="0">
                  <c:v>Kebbi</c:v>
                </c:pt>
              </c:strCache>
            </c:strRef>
          </c:tx>
          <c:spPr>
            <a:solidFill>
              <a:srgbClr val="D54F13"/>
            </a:solidFill>
            <a:ln>
              <a:noFill/>
            </a:ln>
            <a:effectLst/>
          </c:spPr>
          <c:invertIfNegative val="0"/>
          <c:dLbls>
            <c:dLbl>
              <c:idx val="0"/>
              <c:tx>
                <c:rich>
                  <a:bodyPr/>
                  <a:lstStyle/>
                  <a:p>
                    <a:fld id="{3A7890EE-1FAC-4107-932D-DECD6A41747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C9-48DE-90A8-08554DA3BCAA}"/>
                </c:ext>
              </c:extLst>
            </c:dLbl>
            <c:dLbl>
              <c:idx val="1"/>
              <c:tx>
                <c:rich>
                  <a:bodyPr/>
                  <a:lstStyle/>
                  <a:p>
                    <a:fld id="{27950E1A-E544-4EF0-BA25-0B448B74F3BB}"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CC9-48DE-90A8-08554DA3BCAA}"/>
                </c:ext>
              </c:extLst>
            </c:dLbl>
            <c:dLbl>
              <c:idx val="2"/>
              <c:tx>
                <c:rich>
                  <a:bodyPr/>
                  <a:lstStyle/>
                  <a:p>
                    <a:fld id="{AEE6DE95-C1C9-4C4C-B7D4-A782F442F34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C9-48DE-90A8-08554DA3BCAA}"/>
                </c:ext>
              </c:extLst>
            </c:dLbl>
            <c:dLbl>
              <c:idx val="3"/>
              <c:tx>
                <c:rich>
                  <a:bodyPr/>
                  <a:lstStyle/>
                  <a:p>
                    <a:fld id="{D78BA7A8-374A-4BF8-A9DC-126B8F23BE4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C9-48DE-90A8-08554DA3BCAA}"/>
                </c:ext>
              </c:extLst>
            </c:dLbl>
            <c:dLbl>
              <c:idx val="4"/>
              <c:tx>
                <c:rich>
                  <a:bodyPr/>
                  <a:lstStyle/>
                  <a:p>
                    <a:fld id="{C749F1EA-3D42-4017-AC71-F0F3058C895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C9-48DE-90A8-08554DA3BCA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'FP graphs (2)'!$B$68:$B$72</c:f>
              <c:strCache>
                <c:ptCount val="5"/>
                <c:pt idx="0">
                  <c:v>Facility has all family planning items</c:v>
                </c:pt>
                <c:pt idx="1">
                  <c:v>3 or more modern methods available</c:v>
                </c:pt>
                <c:pt idx="2">
                  <c:v>Any modern methods available</c:v>
                </c:pt>
                <c:pt idx="3">
                  <c:v>Staff trained in family planning</c:v>
                </c:pt>
                <c:pt idx="4">
                  <c:v>Blood pressure apparatus</c:v>
                </c:pt>
              </c:strCache>
            </c:strRef>
          </c:cat>
          <c:val>
            <c:numRef>
              <c:f>'FP graphs (2)'!$D$68:$D$72</c:f>
              <c:numCache>
                <c:formatCode>General</c:formatCode>
                <c:ptCount val="5"/>
                <c:pt idx="0">
                  <c:v>55.3</c:v>
                </c:pt>
                <c:pt idx="1">
                  <c:v>78.95</c:v>
                </c:pt>
                <c:pt idx="2">
                  <c:v>95.61</c:v>
                </c:pt>
                <c:pt idx="3">
                  <c:v>95.61</c:v>
                </c:pt>
                <c:pt idx="4">
                  <c:v>85.96</c:v>
                </c:pt>
              </c:numCache>
            </c:numRef>
          </c:val>
          <c:extLst>
            <c:ext xmlns:c16="http://schemas.microsoft.com/office/drawing/2014/chart" uri="{C3380CC4-5D6E-409C-BE32-E72D297353CC}">
              <c16:uniqueId val="{00000000-9CC9-48DE-90A8-08554DA3BCAA}"/>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v>Kebbi (N = 371)</c:v>
          </c:tx>
          <c:spPr>
            <a:solidFill>
              <a:srgbClr val="C6591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Results_June2022revisions_State.xlsx]ProviderCharacteristics'!$AE$93:$AE$96</c:f>
              <c:strCache>
                <c:ptCount val="4"/>
                <c:pt idx="0">
                  <c:v>Family planning services***</c:v>
                </c:pt>
                <c:pt idx="1">
                  <c:v>Antenatal care***</c:v>
                </c:pt>
                <c:pt idx="2">
                  <c:v>Child health services***</c:v>
                </c:pt>
                <c:pt idx="3">
                  <c:v>Malaria***</c:v>
                </c:pt>
              </c:strCache>
            </c:strRef>
          </c:cat>
          <c:val>
            <c:numRef>
              <c:f>'[D4I Nigeria Quantitative Baseline Evaluation Report_Provider Results_June2022revisions_State.xlsx]ProviderCharacteristics'!$AG$93:$AG$96</c:f>
              <c:numCache>
                <c:formatCode>0</c:formatCode>
                <c:ptCount val="4"/>
                <c:pt idx="0">
                  <c:v>66.040000000000006</c:v>
                </c:pt>
                <c:pt idx="1">
                  <c:v>61.99</c:v>
                </c:pt>
                <c:pt idx="2">
                  <c:v>85.18</c:v>
                </c:pt>
                <c:pt idx="3">
                  <c:v>94.88</c:v>
                </c:pt>
              </c:numCache>
            </c:numRef>
          </c:val>
          <c:extLst>
            <c:ext xmlns:c16="http://schemas.microsoft.com/office/drawing/2014/chart" uri="{C3380CC4-5D6E-409C-BE32-E72D297353CC}">
              <c16:uniqueId val="{00000000-B3FA-4D1F-AA50-ADE195764019}"/>
            </c:ext>
          </c:extLst>
        </c:ser>
        <c:dLbls>
          <c:dLblPos val="outEnd"/>
          <c:showLegendKey val="0"/>
          <c:showVal val="1"/>
          <c:showCatName val="0"/>
          <c:showSerName val="0"/>
          <c:showPercent val="0"/>
          <c:showBubbleSize val="0"/>
        </c:dLbls>
        <c:gapWidth val="182"/>
        <c:axId val="824099952"/>
        <c:axId val="824112016"/>
      </c:barChart>
      <c:catAx>
        <c:axId val="824099952"/>
        <c:scaling>
          <c:orientation val="minMax"/>
        </c:scaling>
        <c:delete val="1"/>
        <c:axPos val="l"/>
        <c:numFmt formatCode="General" sourceLinked="1"/>
        <c:majorTickMark val="none"/>
        <c:minorTickMark val="none"/>
        <c:tickLblPos val="nextTo"/>
        <c:crossAx val="824112016"/>
        <c:crosses val="autoZero"/>
        <c:auto val="1"/>
        <c:lblAlgn val="ctr"/>
        <c:lblOffset val="100"/>
        <c:noMultiLvlLbl val="0"/>
      </c:catAx>
      <c:valAx>
        <c:axId val="824112016"/>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24099952"/>
        <c:crosses val="autoZero"/>
        <c:crossBetween val="between"/>
        <c:majorUnit val="50"/>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2"/>
          <c:order val="0"/>
          <c:tx>
            <c:v>Past 24 mo.</c:v>
          </c:tx>
          <c:spPr>
            <a:solidFill>
              <a:srgbClr val="C65911"/>
            </a:solidFill>
            <a:ln>
              <a:solidFill>
                <a:srgbClr val="C65911"/>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Results_June2022revisions_State.xlsx]Training'!$Q$7:$Q$21</c:f>
              <c:strCache>
                <c:ptCount val="13"/>
                <c:pt idx="0">
                  <c:v>GBV</c:v>
                </c:pt>
                <c:pt idx="4">
                  <c:v>HMIS/reporting</c:v>
                </c:pt>
                <c:pt idx="8">
                  <c:v>Standard precautions</c:v>
                </c:pt>
                <c:pt idx="12">
                  <c:v>Safe injection practices</c:v>
                </c:pt>
              </c:strCache>
            </c:strRef>
          </c:cat>
          <c:val>
            <c:numRef>
              <c:f>'[D4I Nigeria Quantitative Baseline Evaluation Report_Provider Results_June2022revisions_State.xlsx]Training'!$T$7:$T$21</c:f>
              <c:numCache>
                <c:formatCode>0</c:formatCode>
                <c:ptCount val="15"/>
                <c:pt idx="1">
                  <c:v>38.54</c:v>
                </c:pt>
                <c:pt idx="5">
                  <c:v>48.52</c:v>
                </c:pt>
                <c:pt idx="9">
                  <c:v>60.11</c:v>
                </c:pt>
                <c:pt idx="13">
                  <c:v>55.53</c:v>
                </c:pt>
              </c:numCache>
            </c:numRef>
          </c:val>
          <c:extLst>
            <c:ext xmlns:c16="http://schemas.microsoft.com/office/drawing/2014/chart" uri="{C3380CC4-5D6E-409C-BE32-E72D297353CC}">
              <c16:uniqueId val="{00000000-8056-465D-9125-0CCBA59F76CD}"/>
            </c:ext>
          </c:extLst>
        </c:ser>
        <c:ser>
          <c:idx val="3"/>
          <c:order val="1"/>
          <c:tx>
            <c:v>2+ yrs.</c:v>
          </c:tx>
          <c:spPr>
            <a:solidFill>
              <a:srgbClr val="FCE4D6"/>
            </a:solidFill>
            <a:ln>
              <a:solidFill>
                <a:srgbClr val="FCE4D6"/>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Results_June2022revisions_State.xlsx]Training'!$Q$7:$Q$21</c:f>
              <c:strCache>
                <c:ptCount val="13"/>
                <c:pt idx="0">
                  <c:v>GBV</c:v>
                </c:pt>
                <c:pt idx="4">
                  <c:v>HMIS/reporting</c:v>
                </c:pt>
                <c:pt idx="8">
                  <c:v>Standard precautions</c:v>
                </c:pt>
                <c:pt idx="12">
                  <c:v>Safe injection practices</c:v>
                </c:pt>
              </c:strCache>
            </c:strRef>
          </c:cat>
          <c:val>
            <c:numRef>
              <c:f>'[D4I Nigeria Quantitative Baseline Evaluation Report_Provider Results_June2022revisions_State.xlsx]Training'!$U$7:$U$21</c:f>
              <c:numCache>
                <c:formatCode>0</c:formatCode>
                <c:ptCount val="15"/>
                <c:pt idx="1">
                  <c:v>8.6300000000000026</c:v>
                </c:pt>
                <c:pt idx="5">
                  <c:v>22.1</c:v>
                </c:pt>
                <c:pt idx="9">
                  <c:v>20.209999999999994</c:v>
                </c:pt>
                <c:pt idx="13">
                  <c:v>26.950000000000003</c:v>
                </c:pt>
              </c:numCache>
            </c:numRef>
          </c:val>
          <c:extLst>
            <c:ext xmlns:c16="http://schemas.microsoft.com/office/drawing/2014/chart" uri="{C3380CC4-5D6E-409C-BE32-E72D297353CC}">
              <c16:uniqueId val="{00000001-8056-465D-9125-0CCBA59F76CD}"/>
            </c:ext>
          </c:extLst>
        </c:ser>
        <c:dLbls>
          <c:dLblPos val="ctr"/>
          <c:showLegendKey val="0"/>
          <c:showVal val="1"/>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2"/>
          <c:order val="0"/>
          <c:tx>
            <c:v>Past 24 mo.</c:v>
          </c:tx>
          <c:spPr>
            <a:solidFill>
              <a:srgbClr val="C65911"/>
            </a:solidFill>
            <a:ln>
              <a:solidFill>
                <a:srgbClr val="C65911"/>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Results_June2022revisions_State.xlsx]Training'!$X$30:$X$44</c:f>
              <c:strCache>
                <c:ptCount val="13"/>
                <c:pt idx="0">
                  <c:v>IPT of malaria in pregnancy***</c:v>
                </c:pt>
                <c:pt idx="4">
                  <c:v>Case mgmt/tx of malaria during pregnancy***</c:v>
                </c:pt>
                <c:pt idx="8">
                  <c:v>Diagnosing malaria in children***</c:v>
                </c:pt>
                <c:pt idx="12">
                  <c:v>mRDT performance***</c:v>
                </c:pt>
              </c:strCache>
            </c:strRef>
          </c:cat>
          <c:val>
            <c:numRef>
              <c:f>'[D4I Nigeria Quantitative Baseline Evaluation Report_Provider Results_June2022revisions_State.xlsx]Training'!$AA$30:$AA$44</c:f>
              <c:numCache>
                <c:formatCode>0</c:formatCode>
                <c:ptCount val="15"/>
                <c:pt idx="1">
                  <c:v>63.07</c:v>
                </c:pt>
                <c:pt idx="5">
                  <c:v>67.33</c:v>
                </c:pt>
                <c:pt idx="9">
                  <c:v>67.05</c:v>
                </c:pt>
                <c:pt idx="13">
                  <c:v>70.45</c:v>
                </c:pt>
              </c:numCache>
            </c:numRef>
          </c:val>
          <c:extLst>
            <c:ext xmlns:c16="http://schemas.microsoft.com/office/drawing/2014/chart" uri="{C3380CC4-5D6E-409C-BE32-E72D297353CC}">
              <c16:uniqueId val="{00000000-DF8C-45B2-8501-210B07FB1192}"/>
            </c:ext>
          </c:extLst>
        </c:ser>
        <c:ser>
          <c:idx val="3"/>
          <c:order val="1"/>
          <c:tx>
            <c:v>2+ yrs</c:v>
          </c:tx>
          <c:spPr>
            <a:solidFill>
              <a:srgbClr val="FCE4D6"/>
            </a:solidFill>
            <a:ln>
              <a:solidFill>
                <a:srgbClr val="FCE4D6"/>
              </a:solidFill>
              <a:prstDash val="soli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'[D4I Nigeria Quantitative Baseline Evaluation Report_Provider Results_June2022revisions_State.xlsx]Training'!$X$30:$X$44</c:f>
              <c:strCache>
                <c:ptCount val="13"/>
                <c:pt idx="0">
                  <c:v>IPT of malaria in pregnancy***</c:v>
                </c:pt>
                <c:pt idx="4">
                  <c:v>Case mgmt/tx of malaria during pregnancy***</c:v>
                </c:pt>
                <c:pt idx="8">
                  <c:v>Diagnosing malaria in children***</c:v>
                </c:pt>
                <c:pt idx="12">
                  <c:v>mRDT performance***</c:v>
                </c:pt>
              </c:strCache>
            </c:strRef>
          </c:cat>
          <c:val>
            <c:numRef>
              <c:f>'[D4I Nigeria Quantitative Baseline Evaluation Report_Provider Results_June2022revisions_State.xlsx]Training'!$AB$30:$AB$44</c:f>
              <c:numCache>
                <c:formatCode>0</c:formatCode>
                <c:ptCount val="15"/>
                <c:pt idx="1">
                  <c:v>17.899999999999999</c:v>
                </c:pt>
                <c:pt idx="5">
                  <c:v>15.060000000000002</c:v>
                </c:pt>
                <c:pt idx="9">
                  <c:v>18.75</c:v>
                </c:pt>
                <c:pt idx="13">
                  <c:v>16.769999999999996</c:v>
                </c:pt>
              </c:numCache>
            </c:numRef>
          </c:val>
          <c:extLst>
            <c:ext xmlns:c16="http://schemas.microsoft.com/office/drawing/2014/chart" uri="{C3380CC4-5D6E-409C-BE32-E72D297353CC}">
              <c16:uniqueId val="{00000001-DF8C-45B2-8501-210B07FB1192}"/>
            </c:ext>
          </c:extLst>
        </c:ser>
        <c:dLbls>
          <c:dLblPos val="ctr"/>
          <c:showLegendKey val="0"/>
          <c:showVal val="1"/>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2"/>
          <c:order val="0"/>
          <c:tx>
            <c:v>Past 24 mo.</c:v>
          </c:tx>
          <c:spPr>
            <a:solidFill>
              <a:srgbClr val="C65911"/>
            </a:solidFill>
            <a:ln>
              <a:solidFill>
                <a:srgbClr val="C65911"/>
              </a:solidFill>
              <a:prstDash val="solid"/>
            </a:ln>
            <a:effectLst/>
          </c:spPr>
          <c:invertIfNegative val="0"/>
          <c:cat>
            <c:strRef>
              <c:f>'[D4I Nigeria Quantitative Baseline Evaluation Report_Provider Results_June2022revisions_State.xlsx]Training'!$X$108:$X$134</c:f>
              <c:strCache>
                <c:ptCount val="25"/>
                <c:pt idx="0">
                  <c:v>Partner comm in birth planning***</c:v>
                </c:pt>
                <c:pt idx="4">
                  <c:v>Male engagement in ANC***</c:v>
                </c:pt>
                <c:pt idx="8">
                  <c:v>Nutritional assessment of preg. women***</c:v>
                </c:pt>
                <c:pt idx="12">
                  <c:v>ANC screening***</c:v>
                </c:pt>
                <c:pt idx="16">
                  <c:v>Preg. complications and mgmt. ***</c:v>
                </c:pt>
                <c:pt idx="20">
                  <c:v>Counseling for ANC***</c:v>
                </c:pt>
                <c:pt idx="24">
                  <c:v>IPT of malaria during pregnancy**</c:v>
                </c:pt>
              </c:strCache>
            </c:strRef>
          </c:cat>
          <c:val>
            <c:numRef>
              <c:f>'[D4I Nigeria Quantitative Baseline Evaluation Report_Provider Results_June2022revisions_State.xlsx]Training'!$AA$108:$AA$134</c:f>
              <c:numCache>
                <c:formatCode>General</c:formatCode>
                <c:ptCount val="27"/>
                <c:pt idx="1">
                  <c:v>60.43</c:v>
                </c:pt>
                <c:pt idx="5">
                  <c:v>57.83</c:v>
                </c:pt>
                <c:pt idx="9">
                  <c:v>61.74</c:v>
                </c:pt>
                <c:pt idx="13">
                  <c:v>62.17</c:v>
                </c:pt>
                <c:pt idx="17">
                  <c:v>64.349999999999994</c:v>
                </c:pt>
                <c:pt idx="21">
                  <c:v>64.349999999999994</c:v>
                </c:pt>
                <c:pt idx="25">
                  <c:v>60.43</c:v>
                </c:pt>
              </c:numCache>
            </c:numRef>
          </c:val>
          <c:extLst>
            <c:ext xmlns:c16="http://schemas.microsoft.com/office/drawing/2014/chart" uri="{C3380CC4-5D6E-409C-BE32-E72D297353CC}">
              <c16:uniqueId val="{00000000-C560-4523-A027-8943DE74A715}"/>
            </c:ext>
          </c:extLst>
        </c:ser>
        <c:ser>
          <c:idx val="3"/>
          <c:order val="1"/>
          <c:tx>
            <c:v>2+ yrs</c:v>
          </c:tx>
          <c:spPr>
            <a:solidFill>
              <a:srgbClr val="FCE4D6"/>
            </a:solidFill>
            <a:ln>
              <a:solidFill>
                <a:srgbClr val="FCE4D6"/>
              </a:solidFill>
              <a:prstDash val="solid"/>
            </a:ln>
            <a:effectLst/>
          </c:spPr>
          <c:invertIfNegative val="0"/>
          <c:cat>
            <c:strRef>
              <c:f>'[D4I Nigeria Quantitative Baseline Evaluation Report_Provider Results_June2022revisions_State.xlsx]Training'!$X$108:$X$134</c:f>
              <c:strCache>
                <c:ptCount val="25"/>
                <c:pt idx="0">
                  <c:v>Partner comm in birth planning***</c:v>
                </c:pt>
                <c:pt idx="4">
                  <c:v>Male engagement in ANC***</c:v>
                </c:pt>
                <c:pt idx="8">
                  <c:v>Nutritional assessment of preg. women***</c:v>
                </c:pt>
                <c:pt idx="12">
                  <c:v>ANC screening***</c:v>
                </c:pt>
                <c:pt idx="16">
                  <c:v>Preg. complications and mgmt. ***</c:v>
                </c:pt>
                <c:pt idx="20">
                  <c:v>Counseling for ANC***</c:v>
                </c:pt>
                <c:pt idx="24">
                  <c:v>IPT of malaria during pregnancy**</c:v>
                </c:pt>
              </c:strCache>
            </c:strRef>
          </c:cat>
          <c:val>
            <c:numRef>
              <c:f>'[D4I Nigeria Quantitative Baseline Evaluation Report_Provider Results_June2022revisions_State.xlsx]Training'!$AB$108:$AB$134</c:f>
              <c:numCache>
                <c:formatCode>General</c:formatCode>
                <c:ptCount val="27"/>
                <c:pt idx="1">
                  <c:v>11.309999999999995</c:v>
                </c:pt>
                <c:pt idx="5">
                  <c:v>6.0799999999999983</c:v>
                </c:pt>
                <c:pt idx="9">
                  <c:v>12.169999999999995</c:v>
                </c:pt>
                <c:pt idx="13">
                  <c:v>14.349999999999994</c:v>
                </c:pt>
                <c:pt idx="17">
                  <c:v>13.910000000000011</c:v>
                </c:pt>
                <c:pt idx="21">
                  <c:v>14.780000000000001</c:v>
                </c:pt>
                <c:pt idx="25">
                  <c:v>18.270000000000003</c:v>
                </c:pt>
              </c:numCache>
            </c:numRef>
          </c:val>
          <c:extLst>
            <c:ext xmlns:c16="http://schemas.microsoft.com/office/drawing/2014/chart" uri="{C3380CC4-5D6E-409C-BE32-E72D297353CC}">
              <c16:uniqueId val="{00000001-C560-4523-A027-8943DE74A715}"/>
            </c:ext>
          </c:extLst>
        </c:ser>
        <c:dLbls>
          <c:showLegendKey val="0"/>
          <c:showVal val="0"/>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2"/>
          <c:order val="0"/>
          <c:tx>
            <c:v>Past 24 mo.</c:v>
          </c:tx>
          <c:spPr>
            <a:solidFill>
              <a:srgbClr val="C65911"/>
            </a:solidFill>
            <a:ln>
              <a:solidFill>
                <a:srgbClr val="C65911"/>
              </a:solidFill>
              <a:prstDash val="solid"/>
            </a:ln>
            <a:effectLst/>
          </c:spPr>
          <c:invertIfNegative val="0"/>
          <c:cat>
            <c:strRef>
              <c:f>'[D4I Nigeria Quantitative Baseline Evaluation Report_Provider Results_June2022revisions_State.xlsx]Training'!$X$73:$X$99</c:f>
              <c:strCache>
                <c:ptCount val="25"/>
                <c:pt idx="0">
                  <c:v>Partner comm for FP***</c:v>
                </c:pt>
                <c:pt idx="4">
                  <c:v>Male engagement in FP***</c:v>
                </c:pt>
                <c:pt idx="8">
                  <c:v>IUCD insertion/removal***</c:v>
                </c:pt>
                <c:pt idx="12">
                  <c:v>Post-partum FP***</c:v>
                </c:pt>
                <c:pt idx="16">
                  <c:v>Clinical mgmt of FP methods***</c:v>
                </c:pt>
                <c:pt idx="20">
                  <c:v>Implant insertion/removal***</c:v>
                </c:pt>
                <c:pt idx="24">
                  <c:v>General counseling for FP***</c:v>
                </c:pt>
              </c:strCache>
            </c:strRef>
          </c:cat>
          <c:val>
            <c:numRef>
              <c:f>'[D4I Nigeria Quantitative Baseline Evaluation Report_Provider Results_June2022revisions_State.xlsx]Training'!$AA$73:$AA$99</c:f>
              <c:numCache>
                <c:formatCode>General</c:formatCode>
                <c:ptCount val="27"/>
                <c:pt idx="1">
                  <c:v>63.67</c:v>
                </c:pt>
                <c:pt idx="5">
                  <c:v>59.59</c:v>
                </c:pt>
                <c:pt idx="9">
                  <c:v>57.96</c:v>
                </c:pt>
                <c:pt idx="13">
                  <c:v>62.04</c:v>
                </c:pt>
                <c:pt idx="17">
                  <c:v>65.709999999999994</c:v>
                </c:pt>
                <c:pt idx="21">
                  <c:v>65.709999999999994</c:v>
                </c:pt>
                <c:pt idx="25">
                  <c:v>66.53</c:v>
                </c:pt>
              </c:numCache>
            </c:numRef>
          </c:val>
          <c:extLst>
            <c:ext xmlns:c16="http://schemas.microsoft.com/office/drawing/2014/chart" uri="{C3380CC4-5D6E-409C-BE32-E72D297353CC}">
              <c16:uniqueId val="{00000000-046E-44B8-8FB9-75C9B9DAFE4C}"/>
            </c:ext>
          </c:extLst>
        </c:ser>
        <c:ser>
          <c:idx val="3"/>
          <c:order val="1"/>
          <c:tx>
            <c:v>2+ yrs</c:v>
          </c:tx>
          <c:spPr>
            <a:solidFill>
              <a:srgbClr val="FCE4D6"/>
            </a:solidFill>
            <a:ln>
              <a:solidFill>
                <a:srgbClr val="FCE4D6"/>
              </a:solidFill>
              <a:prstDash val="solid"/>
            </a:ln>
            <a:effectLst/>
          </c:spPr>
          <c:invertIfNegative val="0"/>
          <c:cat>
            <c:strRef>
              <c:f>'[D4I Nigeria Quantitative Baseline Evaluation Report_Provider Results_June2022revisions_State.xlsx]Training'!$X$73:$X$99</c:f>
              <c:strCache>
                <c:ptCount val="25"/>
                <c:pt idx="0">
                  <c:v>Partner comm for FP***</c:v>
                </c:pt>
                <c:pt idx="4">
                  <c:v>Male engagement in FP***</c:v>
                </c:pt>
                <c:pt idx="8">
                  <c:v>IUCD insertion/removal***</c:v>
                </c:pt>
                <c:pt idx="12">
                  <c:v>Post-partum FP***</c:v>
                </c:pt>
                <c:pt idx="16">
                  <c:v>Clinical mgmt of FP methods***</c:v>
                </c:pt>
                <c:pt idx="20">
                  <c:v>Implant insertion/removal***</c:v>
                </c:pt>
                <c:pt idx="24">
                  <c:v>General counseling for FP***</c:v>
                </c:pt>
              </c:strCache>
            </c:strRef>
          </c:cat>
          <c:val>
            <c:numRef>
              <c:f>'[D4I Nigeria Quantitative Baseline Evaluation Report_Provider Results_June2022revisions_State.xlsx]Training'!$AB$73:$AB$99</c:f>
              <c:numCache>
                <c:formatCode>General</c:formatCode>
                <c:ptCount val="27"/>
                <c:pt idx="1">
                  <c:v>11.840000000000003</c:v>
                </c:pt>
                <c:pt idx="5">
                  <c:v>8.9799999999999898</c:v>
                </c:pt>
                <c:pt idx="9">
                  <c:v>7.7499999999999929</c:v>
                </c:pt>
                <c:pt idx="13">
                  <c:v>9.8000000000000043</c:v>
                </c:pt>
                <c:pt idx="17">
                  <c:v>13.070000000000007</c:v>
                </c:pt>
                <c:pt idx="21">
                  <c:v>14.290000000000006</c:v>
                </c:pt>
                <c:pt idx="25">
                  <c:v>13.879999999999995</c:v>
                </c:pt>
              </c:numCache>
            </c:numRef>
          </c:val>
          <c:extLst>
            <c:ext xmlns:c16="http://schemas.microsoft.com/office/drawing/2014/chart" uri="{C3380CC4-5D6E-409C-BE32-E72D297353CC}">
              <c16:uniqueId val="{00000001-046E-44B8-8FB9-75C9B9DAFE4C}"/>
            </c:ext>
          </c:extLst>
        </c:ser>
        <c:dLbls>
          <c:showLegendKey val="0"/>
          <c:showVal val="0"/>
          <c:showCatName val="0"/>
          <c:showSerName val="0"/>
          <c:showPercent val="0"/>
          <c:showBubbleSize val="0"/>
        </c:dLbls>
        <c:gapWidth val="30"/>
        <c:overlap val="100"/>
        <c:axId val="694833024"/>
        <c:axId val="694833440"/>
      </c:barChart>
      <c:catAx>
        <c:axId val="694833024"/>
        <c:scaling>
          <c:orientation val="minMax"/>
        </c:scaling>
        <c:delete val="1"/>
        <c:axPos val="l"/>
        <c:numFmt formatCode="General" sourceLinked="1"/>
        <c:majorTickMark val="none"/>
        <c:minorTickMark val="none"/>
        <c:tickLblPos val="nextTo"/>
        <c:crossAx val="694833440"/>
        <c:crosses val="autoZero"/>
        <c:auto val="1"/>
        <c:lblAlgn val="ctr"/>
        <c:lblOffset val="100"/>
        <c:noMultiLvlLbl val="0"/>
      </c:catAx>
      <c:valAx>
        <c:axId val="69483344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9483302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85000"/>
                    <a:lumOff val="15000"/>
                  </a:schemeClr>
                </a:solidFill>
                <a:latin typeface="+mn-lt"/>
                <a:ea typeface="+mn-ea"/>
                <a:cs typeface="+mn-cs"/>
              </a:defRPr>
            </a:pPr>
            <a:r>
              <a:rPr lang="en-US" sz="2000" b="0" i="0">
                <a:solidFill>
                  <a:schemeClr val="tx1">
                    <a:lumMod val="85000"/>
                    <a:lumOff val="15000"/>
                  </a:schemeClr>
                </a:solidFill>
                <a:latin typeface="Arial" panose="020B0604020202020204" pitchFamily="34" charset="0"/>
              </a:rPr>
              <a:t>Kebbi</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pieChart>
        <c:varyColors val="1"/>
        <c:ser>
          <c:idx val="0"/>
          <c:order val="0"/>
          <c:tx>
            <c:strRef>
              <c:f>Mean!$AB$118</c:f>
              <c:strCache>
                <c:ptCount val="1"/>
                <c:pt idx="0">
                  <c:v>Kebbi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49-4168-B5B4-33151E6822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49-4168-B5B4-33151E6822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49-4168-B5B4-33151E68224E}"/>
              </c:ext>
            </c:extLst>
          </c:dPt>
          <c:dLbls>
            <c:dLbl>
              <c:idx val="1"/>
              <c:layout>
                <c:manualLayout>
                  <c:x val="6.1884602544591695E-2"/>
                  <c:y val="-0.1181158483107629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949-4168-B5B4-33151E68224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Mean!$AA$119:$AA$121</c:f>
              <c:strCache>
                <c:ptCount val="3"/>
                <c:pt idx="0">
                  <c:v>Government</c:v>
                </c:pt>
                <c:pt idx="1">
                  <c:v>USAID</c:v>
                </c:pt>
                <c:pt idx="2">
                  <c:v>Other</c:v>
                </c:pt>
              </c:strCache>
            </c:strRef>
          </c:cat>
          <c:val>
            <c:numRef>
              <c:f>Mean!$AB$119:$AB$121</c:f>
              <c:numCache>
                <c:formatCode>General</c:formatCode>
                <c:ptCount val="3"/>
                <c:pt idx="0">
                  <c:v>27</c:v>
                </c:pt>
                <c:pt idx="1">
                  <c:v>3</c:v>
                </c:pt>
                <c:pt idx="2">
                  <c:v>20</c:v>
                </c:pt>
              </c:numCache>
            </c:numRef>
          </c:val>
          <c:extLst>
            <c:ext xmlns:c16="http://schemas.microsoft.com/office/drawing/2014/chart" uri="{C3380CC4-5D6E-409C-BE32-E72D297353CC}">
              <c16:uniqueId val="{00000006-F949-4168-B5B4-33151E68224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42852514715251"/>
          <c:y val="0.46296539607599529"/>
          <c:w val="0.24654623022734651"/>
          <c:h val="0.232134239045613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1"/>
          <c:order val="0"/>
          <c:tx>
            <c:strRef>
              <c:f>Mean!$P$12</c:f>
              <c:strCache>
                <c:ptCount val="1"/>
                <c:pt idx="0">
                  <c:v>Kebbi</c:v>
                </c:pt>
              </c:strCache>
            </c:strRef>
          </c:tx>
          <c:spPr>
            <a:ln w="28575" cap="rnd">
              <a:solidFill>
                <a:schemeClr val="accent2"/>
              </a:solidFill>
              <a:round/>
            </a:ln>
            <a:effectLst/>
          </c:spPr>
          <c:marker>
            <c:symbol val="none"/>
          </c:marker>
          <c:cat>
            <c:strRef>
              <c:f>Mean!$N$13:$N$18</c:f>
              <c:strCache>
                <c:ptCount val="6"/>
                <c:pt idx="0">
                  <c:v>The Activity’s work plan aligns with state Annual Operational Plan (AOP).</c:v>
                </c:pt>
                <c:pt idx="1">
                  <c:v>The Activity’s work plan aligns with the state Memorandum of Understanding (MOU).</c:v>
                </c:pt>
                <c:pt idx="2">
                  <c:v>The Activity’s approaches align with priorities of Federal and state government ministries, agencies, and departments (i.e., FMOH, SMOH).</c:v>
                </c:pt>
                <c:pt idx="3">
                  <c:v>The Activity adapts to new science.</c:v>
                </c:pt>
                <c:pt idx="4">
                  <c:v>The Activity proactively adapts to emerging changes in the state local context or environment.</c:v>
                </c:pt>
                <c:pt idx="5">
                  <c:v>The Activity makes decisions about which components of its approach are ineffective and should not continue.</c:v>
                </c:pt>
              </c:strCache>
            </c:strRef>
          </c:cat>
          <c:val>
            <c:numRef>
              <c:f>Mean!$P$13:$P$18</c:f>
              <c:numCache>
                <c:formatCode>0.0</c:formatCode>
                <c:ptCount val="6"/>
                <c:pt idx="0">
                  <c:v>5.166666666666667</c:v>
                </c:pt>
                <c:pt idx="1">
                  <c:v>5.6000000000000005</c:v>
                </c:pt>
                <c:pt idx="2">
                  <c:v>5.4666666666666659</c:v>
                </c:pt>
                <c:pt idx="3">
                  <c:v>4.8999999999999995</c:v>
                </c:pt>
                <c:pt idx="4">
                  <c:v>4.7666666666666666</c:v>
                </c:pt>
                <c:pt idx="5">
                  <c:v>4.7333333333333334</c:v>
                </c:pt>
              </c:numCache>
            </c:numRef>
          </c:val>
          <c:extLst>
            <c:ext xmlns:c16="http://schemas.microsoft.com/office/drawing/2014/chart" uri="{C3380CC4-5D6E-409C-BE32-E72D297353CC}">
              <c16:uniqueId val="{00000001-98C3-45D2-8670-3126FAC00248}"/>
            </c:ext>
          </c:extLst>
        </c:ser>
        <c:dLbls>
          <c:showLegendKey val="0"/>
          <c:showVal val="0"/>
          <c:showCatName val="0"/>
          <c:showSerName val="0"/>
          <c:showPercent val="0"/>
          <c:showBubbleSize val="0"/>
        </c:dLbls>
        <c:axId val="1621922528"/>
        <c:axId val="1621915040"/>
      </c:radarChart>
      <c:catAx>
        <c:axId val="162192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1915040"/>
        <c:crosses val="autoZero"/>
        <c:auto val="1"/>
        <c:lblAlgn val="ctr"/>
        <c:lblOffset val="100"/>
        <c:noMultiLvlLbl val="0"/>
      </c:catAx>
      <c:valAx>
        <c:axId val="1621915040"/>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192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97178477690287"/>
          <c:y val="0.18400167200530307"/>
          <c:w val="0.2837385990813649"/>
          <c:h val="0.62060477436449901"/>
        </c:manualLayout>
      </c:layout>
      <c:radarChart>
        <c:radarStyle val="marker"/>
        <c:varyColors val="0"/>
        <c:ser>
          <c:idx val="1"/>
          <c:order val="0"/>
          <c:tx>
            <c:strRef>
              <c:f>Mean!$P$20</c:f>
              <c:strCache>
                <c:ptCount val="1"/>
                <c:pt idx="0">
                  <c:v>Kebbi</c:v>
                </c:pt>
              </c:strCache>
            </c:strRef>
          </c:tx>
          <c:spPr>
            <a:ln w="28575" cap="rnd">
              <a:solidFill>
                <a:schemeClr val="accent2"/>
              </a:solidFill>
              <a:round/>
            </a:ln>
            <a:effectLst/>
          </c:spPr>
          <c:marker>
            <c:symbol val="none"/>
          </c:marker>
          <c:cat>
            <c:strRef>
              <c:f>Mean!$N$21:$N$24</c:f>
              <c:strCache>
                <c:ptCount val="4"/>
                <c:pt idx="0">
                  <c:v>The Activity conducts regular advocacy to raise awareness among policymakers for policy change and increased funding.</c:v>
                </c:pt>
                <c:pt idx="1">
                  <c:v>Communication between the Activity and government agencies and other partners is open and honest.</c:v>
                </c:pt>
                <c:pt idx="2">
                  <c:v>The Activity works closely with government agencies and other partners to explore options and select the best option for program activity implementation.</c:v>
                </c:pt>
                <c:pt idx="3">
                  <c:v>The Activity works closely with government agencies and partners to ensure gender is integrated into all approaches and decisions.</c:v>
                </c:pt>
              </c:strCache>
            </c:strRef>
          </c:cat>
          <c:val>
            <c:numRef>
              <c:f>Mean!$P$21:$P$24</c:f>
              <c:numCache>
                <c:formatCode>0.0</c:formatCode>
                <c:ptCount val="4"/>
                <c:pt idx="0">
                  <c:v>5.2666666666666666</c:v>
                </c:pt>
                <c:pt idx="1">
                  <c:v>4.9333333333333336</c:v>
                </c:pt>
                <c:pt idx="2">
                  <c:v>4.7333333333333334</c:v>
                </c:pt>
                <c:pt idx="3">
                  <c:v>4.833333333333333</c:v>
                </c:pt>
              </c:numCache>
            </c:numRef>
          </c:val>
          <c:extLst>
            <c:ext xmlns:c16="http://schemas.microsoft.com/office/drawing/2014/chart" uri="{C3380CC4-5D6E-409C-BE32-E72D297353CC}">
              <c16:uniqueId val="{00000001-2635-4AF2-B029-80921BD0CD6A}"/>
            </c:ext>
          </c:extLst>
        </c:ser>
        <c:dLbls>
          <c:showLegendKey val="0"/>
          <c:showVal val="0"/>
          <c:showCatName val="0"/>
          <c:showSerName val="0"/>
          <c:showPercent val="0"/>
          <c:showBubbleSize val="0"/>
        </c:dLbls>
        <c:axId val="1608492512"/>
        <c:axId val="1608489184"/>
      </c:radarChart>
      <c:catAx>
        <c:axId val="160849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489184"/>
        <c:crosses val="autoZero"/>
        <c:auto val="1"/>
        <c:lblAlgn val="ctr"/>
        <c:lblOffset val="100"/>
        <c:noMultiLvlLbl val="0"/>
      </c:catAx>
      <c:valAx>
        <c:axId val="1608489184"/>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49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85488062930322"/>
          <c:y val="9.6457117589990302E-2"/>
          <c:w val="0.81829402655282635"/>
          <c:h val="0.77960372910902254"/>
        </c:manualLayout>
      </c:layout>
      <c:barChart>
        <c:barDir val="bar"/>
        <c:grouping val="clustered"/>
        <c:varyColors val="0"/>
        <c:ser>
          <c:idx val="1"/>
          <c:order val="1"/>
          <c:tx>
            <c:v>Consumables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Single use syringes</c:v>
                </c:pt>
                <c:pt idx="1">
                  <c:v>Examination gloves, latex, single use</c:v>
                </c:pt>
                <c:pt idx="2">
                  <c:v>Alcohol swabs</c:v>
                </c:pt>
                <c:pt idx="3">
                  <c:v>Sterile gauze swabs</c:v>
                </c:pt>
                <c:pt idx="4">
                  <c:v>Male condoms</c:v>
                </c:pt>
              </c:strCache>
            </c:strRef>
          </c:cat>
          <c:val>
            <c:numRef>
              <c:f>Sheet1!$B$4:$B$8</c:f>
              <c:numCache>
                <c:formatCode>0.0</c:formatCode>
                <c:ptCount val="5"/>
                <c:pt idx="0">
                  <c:v>88.33</c:v>
                </c:pt>
                <c:pt idx="1">
                  <c:v>82.5</c:v>
                </c:pt>
                <c:pt idx="2">
                  <c:v>76.67</c:v>
                </c:pt>
                <c:pt idx="3">
                  <c:v>81.67</c:v>
                </c:pt>
                <c:pt idx="4">
                  <c:v>65.83</c:v>
                </c:pt>
              </c:numCache>
            </c:numRef>
          </c:val>
          <c:extLst>
            <c:ext xmlns:c16="http://schemas.microsoft.com/office/drawing/2014/chart" uri="{C3380CC4-5D6E-409C-BE32-E72D297353CC}">
              <c16:uniqueId val="{00000001-D7E9-40D3-8A71-43294B7EA6CE}"/>
            </c:ext>
          </c:extLst>
        </c:ser>
        <c:dLbls>
          <c:showLegendKey val="0"/>
          <c:showVal val="0"/>
          <c:showCatName val="0"/>
          <c:showSerName val="0"/>
          <c:showPercent val="0"/>
          <c:showBubbleSize val="0"/>
        </c:dLbls>
        <c:gapWidth val="182"/>
        <c:axId val="557580928"/>
        <c:axId val="55758134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strCache>
                  </c:strRef>
                </c:tx>
                <c:spPr>
                  <a:solidFill>
                    <a:schemeClr val="accent1"/>
                  </a:solidFill>
                  <a:ln>
                    <a:noFill/>
                  </a:ln>
                  <a:effectLst/>
                </c:spPr>
                <c:invertIfNegative val="0"/>
                <c:cat>
                  <c:strRef>
                    <c:extLst>
                      <c:ext uri="{02D57815-91ED-43cb-92C2-25804820EDAC}">
                        <c15:formulaRef>
                          <c15:sqref>Sheet1!$A$4:$A$8</c15:sqref>
                        </c15:formulaRef>
                      </c:ext>
                    </c:extLst>
                    <c:strCache>
                      <c:ptCount val="5"/>
                      <c:pt idx="0">
                        <c:v>Single use syringes</c:v>
                      </c:pt>
                      <c:pt idx="1">
                        <c:v>Examination gloves, latex, single use</c:v>
                      </c:pt>
                      <c:pt idx="2">
                        <c:v>Alcohol swabs</c:v>
                      </c:pt>
                      <c:pt idx="3">
                        <c:v>Sterile gauze swabs</c:v>
                      </c:pt>
                      <c:pt idx="4">
                        <c:v>Male condoms</c:v>
                      </c:pt>
                    </c:strCache>
                  </c:strRef>
                </c:cat>
                <c:val>
                  <c:numRef>
                    <c:extLst>
                      <c:ext uri="{02D57815-91ED-43cb-92C2-25804820EDAC}">
                        <c15:formulaRef>
                          <c15:sqref>Sheet1!$B$3:$B$6</c15:sqref>
                        </c15:formulaRef>
                      </c:ext>
                    </c:extLst>
                    <c:numCache>
                      <c:formatCode>0.0</c:formatCode>
                      <c:ptCount val="4"/>
                      <c:pt idx="0" formatCode="General">
                        <c:v>0</c:v>
                      </c:pt>
                      <c:pt idx="1">
                        <c:v>88.33</c:v>
                      </c:pt>
                      <c:pt idx="2">
                        <c:v>82.5</c:v>
                      </c:pt>
                      <c:pt idx="3">
                        <c:v>76.67</c:v>
                      </c:pt>
                    </c:numCache>
                  </c:numRef>
                </c:val>
                <c:extLst>
                  <c:ext xmlns:c16="http://schemas.microsoft.com/office/drawing/2014/chart" uri="{C3380CC4-5D6E-409C-BE32-E72D297353CC}">
                    <c16:uniqueId val="{00000000-D7E9-40D3-8A71-43294B7EA6C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Sheet1!$A$4:$A$8</c15:sqref>
                        </c15:formulaRef>
                      </c:ext>
                    </c:extLst>
                    <c:strCache>
                      <c:ptCount val="5"/>
                      <c:pt idx="0">
                        <c:v>Single use syringes</c:v>
                      </c:pt>
                      <c:pt idx="1">
                        <c:v>Examination gloves, latex, single use</c:v>
                      </c:pt>
                      <c:pt idx="2">
                        <c:v>Alcohol swabs</c:v>
                      </c:pt>
                      <c:pt idx="3">
                        <c:v>Sterile gauze swabs</c:v>
                      </c:pt>
                      <c:pt idx="4">
                        <c:v>Male condoms</c:v>
                      </c:pt>
                    </c:strCache>
                  </c:strRef>
                </c:cat>
                <c:val>
                  <c:numRef>
                    <c:extLst xmlns:c15="http://schemas.microsoft.com/office/drawing/2012/chart">
                      <c:ext xmlns:c15="http://schemas.microsoft.com/office/drawing/2012/chart" uri="{02D57815-91ED-43cb-92C2-25804820EDAC}">
                        <c15:formulaRef>
                          <c15:sqref>Sheet1!$D$3:$D$6</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D7E9-40D3-8A71-43294B7EA6CE}"/>
                  </c:ext>
                </c:extLst>
              </c15:ser>
            </c15:filteredBarSeries>
          </c:ext>
        </c:extLst>
      </c:barChart>
      <c:catAx>
        <c:axId val="55758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581344"/>
        <c:crosses val="autoZero"/>
        <c:auto val="1"/>
        <c:lblAlgn val="ctr"/>
        <c:lblOffset val="100"/>
        <c:noMultiLvlLbl val="0"/>
      </c:catAx>
      <c:valAx>
        <c:axId val="557581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57580928"/>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1"/>
          <c:order val="0"/>
          <c:tx>
            <c:strRef>
              <c:f>Mean!$P$26</c:f>
              <c:strCache>
                <c:ptCount val="1"/>
                <c:pt idx="0">
                  <c:v>Kebbi</c:v>
                </c:pt>
              </c:strCache>
            </c:strRef>
          </c:tx>
          <c:spPr>
            <a:ln w="28575" cap="rnd">
              <a:solidFill>
                <a:schemeClr val="accent2"/>
              </a:solidFill>
              <a:round/>
            </a:ln>
            <a:effectLst/>
          </c:spPr>
          <c:marker>
            <c:symbol val="none"/>
          </c:marker>
          <c:cat>
            <c:strRef>
              <c:f>Mean!$N$27:$N$31</c:f>
              <c:strCache>
                <c:ptCount val="5"/>
                <c:pt idx="0">
                  <c:v>The Activity has the capacity for quality implementation approach monitoring and evaluation.</c:v>
                </c:pt>
                <c:pt idx="1">
                  <c:v>The implementation of the Activity is associated with improvement in health care practice/health system that are meaningful to health outcomes of general population</c:v>
                </c:pt>
                <c:pt idx="2">
                  <c:v>The Activity reports short term and intermediate outcomes.</c:v>
                </c:pt>
                <c:pt idx="3">
                  <c:v>The evidence of the Activity’s impact is regularly shared with partners, government staff, and other stakeholders.</c:v>
                </c:pt>
                <c:pt idx="4">
                  <c:v>The Activity shares results that include sex disaggregated data and gender measures.</c:v>
                </c:pt>
              </c:strCache>
            </c:strRef>
          </c:cat>
          <c:val>
            <c:numRef>
              <c:f>Mean!$P$27:$P$31</c:f>
              <c:numCache>
                <c:formatCode>0.0</c:formatCode>
                <c:ptCount val="5"/>
                <c:pt idx="0">
                  <c:v>5.333333333333333</c:v>
                </c:pt>
                <c:pt idx="1">
                  <c:v>5.333333333333333</c:v>
                </c:pt>
                <c:pt idx="2">
                  <c:v>5.0666666666666664</c:v>
                </c:pt>
                <c:pt idx="3">
                  <c:v>4.7666666666666666</c:v>
                </c:pt>
                <c:pt idx="4">
                  <c:v>4.1999999999999993</c:v>
                </c:pt>
              </c:numCache>
            </c:numRef>
          </c:val>
          <c:extLst>
            <c:ext xmlns:c16="http://schemas.microsoft.com/office/drawing/2014/chart" uri="{C3380CC4-5D6E-409C-BE32-E72D297353CC}">
              <c16:uniqueId val="{00000001-0D18-4BF2-B81F-10EE32EA5E2A}"/>
            </c:ext>
          </c:extLst>
        </c:ser>
        <c:dLbls>
          <c:showLegendKey val="0"/>
          <c:showVal val="0"/>
          <c:showCatName val="0"/>
          <c:showSerName val="0"/>
          <c:showPercent val="0"/>
          <c:showBubbleSize val="0"/>
        </c:dLbls>
        <c:axId val="1618694576"/>
        <c:axId val="1618692496"/>
      </c:radarChart>
      <c:catAx>
        <c:axId val="161869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692496"/>
        <c:crosses val="autoZero"/>
        <c:auto val="1"/>
        <c:lblAlgn val="ctr"/>
        <c:lblOffset val="100"/>
        <c:noMultiLvlLbl val="0"/>
      </c:catAx>
      <c:valAx>
        <c:axId val="1618692496"/>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694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1"/>
          <c:order val="0"/>
          <c:tx>
            <c:strRef>
              <c:f>Mean!$P$33</c:f>
              <c:strCache>
                <c:ptCount val="1"/>
                <c:pt idx="0">
                  <c:v>Kebbi</c:v>
                </c:pt>
              </c:strCache>
            </c:strRef>
          </c:tx>
          <c:spPr>
            <a:ln w="28575" cap="rnd">
              <a:solidFill>
                <a:schemeClr val="accent2"/>
              </a:solidFill>
              <a:round/>
            </a:ln>
            <a:effectLst/>
          </c:spPr>
          <c:marker>
            <c:symbol val="none"/>
          </c:marker>
          <c:cat>
            <c:strRef>
              <c:f>Mean!$N$34:$N$38</c:f>
              <c:strCache>
                <c:ptCount val="5"/>
                <c:pt idx="0">
                  <c:v>The approaches exist in a supportive state economic climate.</c:v>
                </c:pt>
                <c:pt idx="1">
                  <c:v>The state government implements policies to help ensure sustained funding.</c:v>
                </c:pt>
                <c:pt idx="2">
                  <c:v>The Activity’s approaches are funded through a variety of sources.</c:v>
                </c:pt>
                <c:pt idx="3">
                  <c:v>There is sustained funding for the approaches</c:v>
                </c:pt>
                <c:pt idx="4">
                  <c:v>The state government has adequate staff and resources (e.g., time, space, funding) to implement the approaches.</c:v>
                </c:pt>
              </c:strCache>
            </c:strRef>
          </c:cat>
          <c:val>
            <c:numRef>
              <c:f>Mean!$P$34:$P$38</c:f>
              <c:numCache>
                <c:formatCode>0.0</c:formatCode>
                <c:ptCount val="5"/>
                <c:pt idx="0">
                  <c:v>4.5333333333333332</c:v>
                </c:pt>
                <c:pt idx="1">
                  <c:v>3.7666666666666671</c:v>
                </c:pt>
                <c:pt idx="2">
                  <c:v>4.6000000000000005</c:v>
                </c:pt>
                <c:pt idx="3">
                  <c:v>3.7333333333333329</c:v>
                </c:pt>
                <c:pt idx="4">
                  <c:v>3.6999999999999997</c:v>
                </c:pt>
              </c:numCache>
            </c:numRef>
          </c:val>
          <c:extLst>
            <c:ext xmlns:c16="http://schemas.microsoft.com/office/drawing/2014/chart" uri="{C3380CC4-5D6E-409C-BE32-E72D297353CC}">
              <c16:uniqueId val="{00000001-9DB9-4509-BE90-0744ED424902}"/>
            </c:ext>
          </c:extLst>
        </c:ser>
        <c:dLbls>
          <c:showLegendKey val="0"/>
          <c:showVal val="0"/>
          <c:showCatName val="0"/>
          <c:showSerName val="0"/>
          <c:showPercent val="0"/>
          <c:showBubbleSize val="0"/>
        </c:dLbls>
        <c:axId val="1618713712"/>
        <c:axId val="1618722032"/>
      </c:radarChart>
      <c:catAx>
        <c:axId val="161871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722032"/>
        <c:crosses val="autoZero"/>
        <c:auto val="1"/>
        <c:lblAlgn val="ctr"/>
        <c:lblOffset val="100"/>
        <c:noMultiLvlLbl val="0"/>
      </c:catAx>
      <c:valAx>
        <c:axId val="1618722032"/>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871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1961942257218"/>
          <c:y val="0.20208926741145417"/>
          <c:w val="0.28383144685039369"/>
          <c:h val="0.62809304888600415"/>
        </c:manualLayout>
      </c:layout>
      <c:radarChart>
        <c:radarStyle val="marker"/>
        <c:varyColors val="0"/>
        <c:ser>
          <c:idx val="1"/>
          <c:order val="0"/>
          <c:tx>
            <c:strRef>
              <c:f>Mean!$P$40</c:f>
              <c:strCache>
                <c:ptCount val="1"/>
                <c:pt idx="0">
                  <c:v>Kebbi</c:v>
                </c:pt>
              </c:strCache>
            </c:strRef>
          </c:tx>
          <c:spPr>
            <a:ln w="28575" cap="rnd">
              <a:solidFill>
                <a:schemeClr val="accent2"/>
              </a:solidFill>
              <a:round/>
            </a:ln>
            <a:effectLst/>
          </c:spPr>
          <c:marker>
            <c:symbol val="none"/>
          </c:marker>
          <c:cat>
            <c:strRef>
              <c:f>Mean!$N$41:$N$46</c:f>
              <c:strCache>
                <c:ptCount val="6"/>
                <c:pt idx="0">
                  <c:v>State government leadership effectively articulates the vision of the approach to external partners.</c:v>
                </c:pt>
                <c:pt idx="1">
                  <c:v>State government leadership efficiently manages staff and other resources.</c:v>
                </c:pt>
                <c:pt idx="2">
                  <c:v>State government leadership provides strong supervision, support, and training to staff.</c:v>
                </c:pt>
                <c:pt idx="3">
                  <c:v>State government leadership team has ability to effectively respond to staff and stakeholder feedback about the approaches.</c:v>
                </c:pt>
                <c:pt idx="4">
                  <c:v>State government leadership team comprises both women and men at senior management level.</c:v>
                </c:pt>
                <c:pt idx="5">
                  <c:v>State government leadership is committed to provide gender and/or unconscious bias training to staff.</c:v>
                </c:pt>
              </c:strCache>
            </c:strRef>
          </c:cat>
          <c:val>
            <c:numRef>
              <c:f>Mean!$P$41:$P$46</c:f>
              <c:numCache>
                <c:formatCode>0.0</c:formatCode>
                <c:ptCount val="6"/>
                <c:pt idx="0">
                  <c:v>3.9333333333333336</c:v>
                </c:pt>
                <c:pt idx="1">
                  <c:v>4.0666666666666664</c:v>
                </c:pt>
                <c:pt idx="2">
                  <c:v>3.5666666666666664</c:v>
                </c:pt>
                <c:pt idx="3">
                  <c:v>4.2</c:v>
                </c:pt>
                <c:pt idx="4">
                  <c:v>4.9333333333333327</c:v>
                </c:pt>
                <c:pt idx="5">
                  <c:v>4.2333333333333334</c:v>
                </c:pt>
              </c:numCache>
            </c:numRef>
          </c:val>
          <c:extLst>
            <c:ext xmlns:c16="http://schemas.microsoft.com/office/drawing/2014/chart" uri="{C3380CC4-5D6E-409C-BE32-E72D297353CC}">
              <c16:uniqueId val="{00000001-30FB-40AA-B8AD-7E6F9B8ADF67}"/>
            </c:ext>
          </c:extLst>
        </c:ser>
        <c:dLbls>
          <c:showLegendKey val="0"/>
          <c:showVal val="0"/>
          <c:showCatName val="0"/>
          <c:showSerName val="0"/>
          <c:showPercent val="0"/>
          <c:showBubbleSize val="0"/>
        </c:dLbls>
        <c:axId val="1821115440"/>
        <c:axId val="1821116272"/>
      </c:radarChart>
      <c:catAx>
        <c:axId val="182111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1116272"/>
        <c:crosses val="autoZero"/>
        <c:auto val="1"/>
        <c:lblAlgn val="ctr"/>
        <c:lblOffset val="100"/>
        <c:noMultiLvlLbl val="0"/>
      </c:catAx>
      <c:valAx>
        <c:axId val="1821116272"/>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1115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64019887395072"/>
          <c:y val="0.19438459797473331"/>
          <c:w val="0.32891544079937712"/>
          <c:h val="0.62807968378679846"/>
        </c:manualLayout>
      </c:layout>
      <c:radarChart>
        <c:radarStyle val="marker"/>
        <c:varyColors val="0"/>
        <c:ser>
          <c:idx val="1"/>
          <c:order val="0"/>
          <c:tx>
            <c:strRef>
              <c:f>Mean!$P$48</c:f>
              <c:strCache>
                <c:ptCount val="1"/>
                <c:pt idx="0">
                  <c:v>Kebbi</c:v>
                </c:pt>
              </c:strCache>
            </c:strRef>
          </c:tx>
          <c:spPr>
            <a:ln w="28575" cap="rnd">
              <a:solidFill>
                <a:schemeClr val="accent2"/>
              </a:solidFill>
              <a:round/>
            </a:ln>
            <a:effectLst/>
          </c:spPr>
          <c:marker>
            <c:symbol val="none"/>
          </c:marker>
          <c:cat>
            <c:strRef>
              <c:f>Mean!$N$49:$N$55</c:f>
              <c:strCache>
                <c:ptCount val="7"/>
                <c:pt idx="0">
                  <c:v>State government leadership and staff engage in implementing the approaches</c:v>
                </c:pt>
                <c:pt idx="1">
                  <c:v>State government has team-based collaboration and infrastructure for those approaches.</c:v>
                </c:pt>
                <c:pt idx="2">
                  <c:v>Government staff keep an eye on potential flaws in approach performance.</c:v>
                </c:pt>
                <c:pt idx="3">
                  <c:v>Government staff are regularly trained on required skills for approach implementation.</c:v>
                </c:pt>
                <c:pt idx="4">
                  <c:v>Government staff choose improvement goals together, and analyze if the goals can be achieved.</c:v>
                </c:pt>
                <c:pt idx="5">
                  <c:v>Government teams comprise both women and men.</c:v>
                </c:pt>
                <c:pt idx="6">
                  <c:v>Every member of government teams has equal opportunity to participate in applicable approach activities and training. </c:v>
                </c:pt>
              </c:strCache>
            </c:strRef>
          </c:cat>
          <c:val>
            <c:numRef>
              <c:f>Mean!$P$49:$P$55</c:f>
              <c:numCache>
                <c:formatCode>0.0</c:formatCode>
                <c:ptCount val="7"/>
                <c:pt idx="0">
                  <c:v>4.5999999999999996</c:v>
                </c:pt>
                <c:pt idx="1">
                  <c:v>4.1000000000000005</c:v>
                </c:pt>
                <c:pt idx="2">
                  <c:v>4.2</c:v>
                </c:pt>
                <c:pt idx="3">
                  <c:v>3.8333333333333335</c:v>
                </c:pt>
                <c:pt idx="4">
                  <c:v>4.833333333333333</c:v>
                </c:pt>
                <c:pt idx="5">
                  <c:v>5.2333333333333334</c:v>
                </c:pt>
                <c:pt idx="6">
                  <c:v>4.666666666666667</c:v>
                </c:pt>
              </c:numCache>
            </c:numRef>
          </c:val>
          <c:extLst>
            <c:ext xmlns:c16="http://schemas.microsoft.com/office/drawing/2014/chart" uri="{C3380CC4-5D6E-409C-BE32-E72D297353CC}">
              <c16:uniqueId val="{00000001-C213-4BEB-8306-82473CC24720}"/>
            </c:ext>
          </c:extLst>
        </c:ser>
        <c:dLbls>
          <c:showLegendKey val="0"/>
          <c:showVal val="0"/>
          <c:showCatName val="0"/>
          <c:showSerName val="0"/>
          <c:showPercent val="0"/>
          <c:showBubbleSize val="0"/>
        </c:dLbls>
        <c:axId val="1630213920"/>
        <c:axId val="1630216416"/>
      </c:radarChart>
      <c:catAx>
        <c:axId val="16302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16416"/>
        <c:crosses val="autoZero"/>
        <c:auto val="1"/>
        <c:lblAlgn val="ctr"/>
        <c:lblOffset val="100"/>
        <c:noMultiLvlLbl val="0"/>
      </c:catAx>
      <c:valAx>
        <c:axId val="1630216416"/>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1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43578536667311"/>
          <c:y val="0.21877723886257192"/>
          <c:w val="0.34138889727951649"/>
          <c:h val="0.59738200389999596"/>
        </c:manualLayout>
      </c:layout>
      <c:radarChart>
        <c:radarStyle val="marker"/>
        <c:varyColors val="0"/>
        <c:ser>
          <c:idx val="1"/>
          <c:order val="0"/>
          <c:tx>
            <c:strRef>
              <c:f>Mean!$P$68</c:f>
              <c:strCache>
                <c:ptCount val="1"/>
                <c:pt idx="0">
                  <c:v>Kebbi</c:v>
                </c:pt>
              </c:strCache>
            </c:strRef>
          </c:tx>
          <c:spPr>
            <a:ln w="28575" cap="rnd">
              <a:solidFill>
                <a:schemeClr val="accent2"/>
              </a:solidFill>
              <a:round/>
            </a:ln>
            <a:effectLst/>
          </c:spPr>
          <c:marker>
            <c:symbol val="none"/>
          </c:marker>
          <c:cat>
            <c:strRef>
              <c:f>Mean!$N$69:$N$73</c:f>
              <c:strCache>
                <c:ptCount val="5"/>
                <c:pt idx="0">
                  <c:v>The Activity has communication strategies to secure and maintain public support.</c:v>
                </c:pt>
                <c:pt idx="1">
                  <c:v>Activity staff communicate the need for the approach to the public.</c:v>
                </c:pt>
                <c:pt idx="2">
                  <c:v>The approach is marketed in a way that generates interest</c:v>
                </c:pt>
                <c:pt idx="3">
                  <c:v>The Activity increases community awareness of the issue</c:v>
                </c:pt>
                <c:pt idx="4">
                  <c:v>The Activity demonstrates its value to the public.</c:v>
                </c:pt>
              </c:strCache>
            </c:strRef>
          </c:cat>
          <c:val>
            <c:numRef>
              <c:f>Mean!$P$69:$P$73</c:f>
              <c:numCache>
                <c:formatCode>0.0</c:formatCode>
                <c:ptCount val="5"/>
                <c:pt idx="0">
                  <c:v>5.1000000000000005</c:v>
                </c:pt>
                <c:pt idx="1">
                  <c:v>4.5</c:v>
                </c:pt>
                <c:pt idx="2">
                  <c:v>4.5</c:v>
                </c:pt>
                <c:pt idx="3">
                  <c:v>5.2666666666666666</c:v>
                </c:pt>
                <c:pt idx="4">
                  <c:v>5.2333333333333334</c:v>
                </c:pt>
              </c:numCache>
            </c:numRef>
          </c:val>
          <c:extLst>
            <c:ext xmlns:c16="http://schemas.microsoft.com/office/drawing/2014/chart" uri="{C3380CC4-5D6E-409C-BE32-E72D297353CC}">
              <c16:uniqueId val="{00000001-12EC-4624-981A-DD8B67939314}"/>
            </c:ext>
          </c:extLst>
        </c:ser>
        <c:dLbls>
          <c:showLegendKey val="0"/>
          <c:showVal val="0"/>
          <c:showCatName val="0"/>
          <c:showSerName val="0"/>
          <c:showPercent val="0"/>
          <c:showBubbleSize val="0"/>
        </c:dLbls>
        <c:axId val="1630208096"/>
        <c:axId val="1630204768"/>
      </c:radarChart>
      <c:catAx>
        <c:axId val="16302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04768"/>
        <c:crosses val="autoZero"/>
        <c:auto val="1"/>
        <c:lblAlgn val="ctr"/>
        <c:lblOffset val="100"/>
        <c:noMultiLvlLbl val="0"/>
      </c:catAx>
      <c:valAx>
        <c:axId val="1630204768"/>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02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01345144356958"/>
          <c:y val="0.22604246545840551"/>
          <c:w val="0.29728026574803151"/>
          <c:h val="0.6532001380492346"/>
        </c:manualLayout>
      </c:layout>
      <c:radarChart>
        <c:radarStyle val="marker"/>
        <c:varyColors val="0"/>
        <c:ser>
          <c:idx val="1"/>
          <c:order val="0"/>
          <c:tx>
            <c:strRef>
              <c:f>Mean!$P$75</c:f>
              <c:strCache>
                <c:ptCount val="1"/>
                <c:pt idx="0">
                  <c:v>Kebbi</c:v>
                </c:pt>
              </c:strCache>
            </c:strRef>
          </c:tx>
          <c:spPr>
            <a:ln w="28575" cap="rnd">
              <a:solidFill>
                <a:schemeClr val="accent2"/>
              </a:solidFill>
              <a:round/>
            </a:ln>
            <a:effectLst/>
          </c:spPr>
          <c:marker>
            <c:symbol val="none"/>
          </c:marker>
          <c:cat>
            <c:strRef>
              <c:f>Mean!$N$76:$N$79</c:f>
              <c:strCache>
                <c:ptCount val="4"/>
                <c:pt idx="0">
                  <c:v>Champions within the government/civil society exist who strongly support the approaches.</c:v>
                </c:pt>
                <c:pt idx="1">
                  <c:v>The Activity’s approaches have strong government/civil society champions with the ability to garner resources</c:v>
                </c:pt>
                <c:pt idx="2">
                  <c:v>The approaches have leadership support from outside of the immediate implementing government organization.</c:v>
                </c:pt>
                <c:pt idx="3">
                  <c:v>The Activity has strong public support.</c:v>
                </c:pt>
              </c:strCache>
            </c:strRef>
          </c:cat>
          <c:val>
            <c:numRef>
              <c:f>Mean!$P$76:$P$79</c:f>
              <c:numCache>
                <c:formatCode>0.0</c:formatCode>
                <c:ptCount val="4"/>
                <c:pt idx="0">
                  <c:v>4.6333333333333329</c:v>
                </c:pt>
                <c:pt idx="1">
                  <c:v>4.0999999999999996</c:v>
                </c:pt>
                <c:pt idx="2">
                  <c:v>4.2333333333333334</c:v>
                </c:pt>
                <c:pt idx="3">
                  <c:v>4.9666666666666668</c:v>
                </c:pt>
              </c:numCache>
            </c:numRef>
          </c:val>
          <c:extLst>
            <c:ext xmlns:c16="http://schemas.microsoft.com/office/drawing/2014/chart" uri="{C3380CC4-5D6E-409C-BE32-E72D297353CC}">
              <c16:uniqueId val="{00000001-E81B-45CE-92BE-30C7884214C1}"/>
            </c:ext>
          </c:extLst>
        </c:ser>
        <c:dLbls>
          <c:showLegendKey val="0"/>
          <c:showVal val="0"/>
          <c:showCatName val="0"/>
          <c:showSerName val="0"/>
          <c:showPercent val="0"/>
          <c:showBubbleSize val="0"/>
        </c:dLbls>
        <c:axId val="1620692752"/>
        <c:axId val="1620702320"/>
      </c:radarChart>
      <c:catAx>
        <c:axId val="162069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702320"/>
        <c:crosses val="autoZero"/>
        <c:auto val="1"/>
        <c:lblAlgn val="ctr"/>
        <c:lblOffset val="100"/>
        <c:noMultiLvlLbl val="0"/>
      </c:catAx>
      <c:valAx>
        <c:axId val="1620702320"/>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0692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85488062930322"/>
          <c:y val="9.6457117589990302E-2"/>
          <c:w val="0.81829402655282635"/>
          <c:h val="0.77960372910902254"/>
        </c:manualLayout>
      </c:layout>
      <c:barChart>
        <c:barDir val="bar"/>
        <c:grouping val="clustered"/>
        <c:varyColors val="0"/>
        <c:ser>
          <c:idx val="0"/>
          <c:order val="0"/>
          <c:tx>
            <c:v>malaria services</c:v>
          </c:tx>
          <c:spPr>
            <a:solidFill>
              <a:srgbClr val="D54F13"/>
            </a:solidFill>
            <a:ln>
              <a:solidFill>
                <a:srgbClr val="D54F13"/>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Sheet1!$A$11:$A$13</c:f>
              <c:strCache>
                <c:ptCount val="3"/>
                <c:pt idx="0">
                  <c:v>Facility offers malaria diagnosis</c:v>
                </c:pt>
                <c:pt idx="1">
                  <c:v>Facility offers malaria treatment</c:v>
                </c:pt>
                <c:pt idx="2">
                  <c:v>Facility offers IPTp</c:v>
                </c:pt>
              </c:strCache>
            </c:strRef>
          </c:cat>
          <c:val>
            <c:numRef>
              <c:f>Sheet1!$B$11:$B$13</c:f>
              <c:numCache>
                <c:formatCode>0.0</c:formatCode>
                <c:ptCount val="3"/>
                <c:pt idx="0">
                  <c:v>99.2</c:v>
                </c:pt>
                <c:pt idx="1">
                  <c:v>99.17</c:v>
                </c:pt>
                <c:pt idx="2">
                  <c:v>98.33</c:v>
                </c:pt>
              </c:numCache>
            </c:numRef>
          </c:val>
          <c:extLst>
            <c:ext xmlns:c16="http://schemas.microsoft.com/office/drawing/2014/chart" uri="{C3380CC4-5D6E-409C-BE32-E72D297353CC}">
              <c16:uniqueId val="{00000001-100C-4E6D-8314-CF18201854E4}"/>
            </c:ext>
          </c:extLst>
        </c:ser>
        <c:dLbls>
          <c:dLblPos val="outEnd"/>
          <c:showLegendKey val="0"/>
          <c:showVal val="1"/>
          <c:showCatName val="0"/>
          <c:showSerName val="0"/>
          <c:showPercent val="0"/>
          <c:showBubbleSize val="0"/>
        </c:dLbls>
        <c:gapWidth val="182"/>
        <c:axId val="557580928"/>
        <c:axId val="557581344"/>
        <c:extLst>
          <c:ext xmlns:c15="http://schemas.microsoft.com/office/drawing/2012/chart" uri="{02D57815-91ED-43cb-92C2-25804820EDAC}">
            <c15:filteredBarSeries>
              <c15:ser>
                <c:idx val="1"/>
                <c:order val="1"/>
                <c:tx>
                  <c:v>Consumables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Sheet1!$A$11:$A$13</c15:sqref>
                        </c15:formulaRef>
                      </c:ext>
                    </c:extLst>
                    <c:strCache>
                      <c:ptCount val="3"/>
                      <c:pt idx="0">
                        <c:v>Facility offers malaria diagnosis</c:v>
                      </c:pt>
                      <c:pt idx="1">
                        <c:v>Facility offers malaria treatment</c:v>
                      </c:pt>
                      <c:pt idx="2">
                        <c:v>Facility offers IPTp</c:v>
                      </c:pt>
                    </c:strCache>
                  </c:strRef>
                </c:cat>
                <c:val>
                  <c:numRef>
                    <c:extLst>
                      <c:ext uri="{02D57815-91ED-43cb-92C2-25804820EDAC}">
                        <c15:formulaRef>
                          <c15:sqref>Sheet1!$B$4:$B$8</c15:sqref>
                        </c15:formulaRef>
                      </c:ext>
                    </c:extLst>
                    <c:numCache>
                      <c:formatCode>0.0</c:formatCode>
                      <c:ptCount val="5"/>
                      <c:pt idx="0">
                        <c:v>88.33</c:v>
                      </c:pt>
                      <c:pt idx="1">
                        <c:v>82.5</c:v>
                      </c:pt>
                      <c:pt idx="2">
                        <c:v>76.67</c:v>
                      </c:pt>
                      <c:pt idx="3">
                        <c:v>81.67</c:v>
                      </c:pt>
                      <c:pt idx="4">
                        <c:v>65.83</c:v>
                      </c:pt>
                    </c:numCache>
                  </c:numRef>
                </c:val>
                <c:extLst>
                  <c:ext xmlns:c16="http://schemas.microsoft.com/office/drawing/2014/chart" uri="{C3380CC4-5D6E-409C-BE32-E72D297353CC}">
                    <c16:uniqueId val="{00000000-100C-4E6D-8314-CF18201854E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Sheet1!$A$11:$A$13</c15:sqref>
                        </c15:formulaRef>
                      </c:ext>
                    </c:extLst>
                    <c:strCache>
                      <c:ptCount val="3"/>
                      <c:pt idx="0">
                        <c:v>Facility offers malaria diagnosis</c:v>
                      </c:pt>
                      <c:pt idx="1">
                        <c:v>Facility offers malaria treatment</c:v>
                      </c:pt>
                      <c:pt idx="2">
                        <c:v>Facility offers IPTp</c:v>
                      </c:pt>
                    </c:strCache>
                  </c:strRef>
                </c:cat>
                <c:val>
                  <c:numRef>
                    <c:extLst xmlns:c15="http://schemas.microsoft.com/office/drawing/2012/chart">
                      <c:ext xmlns:c15="http://schemas.microsoft.com/office/drawing/2012/chart" uri="{02D57815-91ED-43cb-92C2-25804820EDAC}">
                        <c15:formulaRef>
                          <c15:sqref>Sheet1!$D$3:$D$6</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100C-4E6D-8314-CF18201854E4}"/>
                  </c:ext>
                </c:extLst>
              </c15:ser>
            </c15:filteredBarSeries>
          </c:ext>
        </c:extLst>
      </c:barChart>
      <c:catAx>
        <c:axId val="55758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581344"/>
        <c:crosses val="autoZero"/>
        <c:auto val="1"/>
        <c:lblAlgn val="ctr"/>
        <c:lblOffset val="100"/>
        <c:noMultiLvlLbl val="0"/>
      </c:catAx>
      <c:valAx>
        <c:axId val="557581344"/>
        <c:scaling>
          <c:orientation val="minMax"/>
          <c:max val="110"/>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57580928"/>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Graphs'!$S$7</c:f>
              <c:strCache>
                <c:ptCount val="1"/>
                <c:pt idx="0">
                  <c:v>Kebbi</c:v>
                </c:pt>
              </c:strCache>
            </c:strRef>
          </c:tx>
          <c:spPr>
            <a:solidFill>
              <a:srgbClr val="D54F13"/>
            </a:solidFill>
            <a:ln>
              <a:noFill/>
            </a:ln>
            <a:effectLst/>
          </c:spPr>
          <c:invertIfNegative val="0"/>
          <c:dLbls>
            <c:dLbl>
              <c:idx val="0"/>
              <c:tx>
                <c:rich>
                  <a:bodyPr/>
                  <a:lstStyle/>
                  <a:p>
                    <a:fld id="{AD261FC5-B8D8-4067-A526-7C0BC506947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548-40D8-AC1E-CF9FC43FC18F}"/>
                </c:ext>
              </c:extLst>
            </c:dLbl>
            <c:dLbl>
              <c:idx val="1"/>
              <c:tx>
                <c:rich>
                  <a:bodyPr/>
                  <a:lstStyle/>
                  <a:p>
                    <a:fld id="{7C0D7DFC-5580-47DC-8400-968EDDDAB7D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548-40D8-AC1E-CF9FC43FC18F}"/>
                </c:ext>
              </c:extLst>
            </c:dLbl>
            <c:dLbl>
              <c:idx val="2"/>
              <c:tx>
                <c:rich>
                  <a:bodyPr/>
                  <a:lstStyle/>
                  <a:p>
                    <a:fld id="{D5CECAC8-6E7D-4213-B4D7-864179F2446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548-40D8-AC1E-CF9FC43FC18F}"/>
                </c:ext>
              </c:extLst>
            </c:dLbl>
            <c:dLbl>
              <c:idx val="3"/>
              <c:tx>
                <c:rich>
                  <a:bodyPr/>
                  <a:lstStyle/>
                  <a:p>
                    <a:fld id="{FF92CEB0-8979-4DE1-BB7D-AF9ED79D12F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48-40D8-AC1E-CF9FC43FC18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'Malaria Graphs'!$Q$8:$Q$11</c:f>
              <c:strCache>
                <c:ptCount val="4"/>
                <c:pt idx="0">
                  <c:v>Malaria diagnosis by microscopy</c:v>
                </c:pt>
                <c:pt idx="1">
                  <c:v>Malaria diagnosis by clinical</c:v>
                </c:pt>
                <c:pt idx="2">
                  <c:v>Malaria diagnosis by testing</c:v>
                </c:pt>
                <c:pt idx="3">
                  <c:v>Malaria diagnosis by RDT</c:v>
                </c:pt>
              </c:strCache>
            </c:strRef>
          </c:cat>
          <c:val>
            <c:numRef>
              <c:f>'Malaria Graphs'!$S$8:$S$11</c:f>
              <c:numCache>
                <c:formatCode>General</c:formatCode>
                <c:ptCount val="4"/>
                <c:pt idx="0">
                  <c:v>8.33</c:v>
                </c:pt>
                <c:pt idx="1">
                  <c:v>26.67</c:v>
                </c:pt>
                <c:pt idx="2">
                  <c:v>99.17</c:v>
                </c:pt>
                <c:pt idx="3">
                  <c:v>99.17</c:v>
                </c:pt>
              </c:numCache>
            </c:numRef>
          </c:val>
          <c:extLst>
            <c:ext xmlns:c16="http://schemas.microsoft.com/office/drawing/2014/chart" uri="{C3380CC4-5D6E-409C-BE32-E72D297353CC}">
              <c16:uniqueId val="{00000000-4548-40D8-AC1E-CF9FC43FC18F}"/>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2"/>
          <c:order val="0"/>
          <c:tx>
            <c:strRef>
              <c:f>'Malaria Graphs'!$D$19</c:f>
              <c:strCache>
                <c:ptCount val="1"/>
                <c:pt idx="0">
                  <c:v>Kebbi</c:v>
                </c:pt>
              </c:strCache>
            </c:strRef>
          </c:tx>
          <c:spPr>
            <a:solidFill>
              <a:srgbClr val="D54F13"/>
            </a:solidFill>
            <a:ln>
              <a:solidFill>
                <a:srgbClr val="A7BF39"/>
              </a:solidFill>
            </a:ln>
            <a:effectLst/>
          </c:spPr>
          <c:invertIfNegative val="0"/>
          <c:dPt>
            <c:idx val="0"/>
            <c:invertIfNegative val="0"/>
            <c:bubble3D val="0"/>
            <c:spPr>
              <a:solidFill>
                <a:srgbClr val="D54F13"/>
              </a:solidFill>
              <a:ln>
                <a:noFill/>
              </a:ln>
              <a:effectLst/>
            </c:spPr>
            <c:extLst>
              <c:ext xmlns:c16="http://schemas.microsoft.com/office/drawing/2014/chart" uri="{C3380CC4-5D6E-409C-BE32-E72D297353CC}">
                <c16:uniqueId val="{00000003-A1C8-4A83-838F-F3A451958996}"/>
              </c:ext>
            </c:extLst>
          </c:dPt>
          <c:dPt>
            <c:idx val="1"/>
            <c:invertIfNegative val="0"/>
            <c:bubble3D val="0"/>
            <c:spPr>
              <a:solidFill>
                <a:srgbClr val="D54F13"/>
              </a:solidFill>
              <a:ln>
                <a:noFill/>
              </a:ln>
              <a:effectLst/>
            </c:spPr>
            <c:extLst>
              <c:ext xmlns:c16="http://schemas.microsoft.com/office/drawing/2014/chart" uri="{C3380CC4-5D6E-409C-BE32-E72D297353CC}">
                <c16:uniqueId val="{00000002-A1C8-4A83-838F-F3A451958996}"/>
              </c:ext>
            </c:extLst>
          </c:dPt>
          <c:dPt>
            <c:idx val="2"/>
            <c:invertIfNegative val="0"/>
            <c:bubble3D val="0"/>
            <c:spPr>
              <a:solidFill>
                <a:srgbClr val="D54F13"/>
              </a:solidFill>
              <a:ln>
                <a:noFill/>
              </a:ln>
              <a:effectLst/>
            </c:spPr>
            <c:extLst>
              <c:ext xmlns:c16="http://schemas.microsoft.com/office/drawing/2014/chart" uri="{C3380CC4-5D6E-409C-BE32-E72D297353CC}">
                <c16:uniqueId val="{00000001-A1C8-4A83-838F-F3A451958996}"/>
              </c:ext>
            </c:extLst>
          </c:dPt>
          <c:dLbls>
            <c:dLbl>
              <c:idx val="0"/>
              <c:tx>
                <c:rich>
                  <a:bodyPr/>
                  <a:lstStyle/>
                  <a:p>
                    <a:fld id="{A0188BCA-EB90-40B4-9F29-99C41EFBECF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C8-4A83-838F-F3A451958996}"/>
                </c:ext>
              </c:extLst>
            </c:dLbl>
            <c:dLbl>
              <c:idx val="1"/>
              <c:tx>
                <c:rich>
                  <a:bodyPr/>
                  <a:lstStyle/>
                  <a:p>
                    <a:fld id="{196B3F7F-A398-47A6-BD43-5BAD3F46695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C8-4A83-838F-F3A451958996}"/>
                </c:ext>
              </c:extLst>
            </c:dLbl>
            <c:dLbl>
              <c:idx val="2"/>
              <c:tx>
                <c:rich>
                  <a:bodyPr/>
                  <a:lstStyle/>
                  <a:p>
                    <a:fld id="{E22F51F4-A88F-4737-B338-93A69C30E79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C8-4A83-838F-F3A4519589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ln>
              <a:effectLst/>
            </c:spPr>
          </c:errBars>
          <c:cat>
            <c:strRef>
              <c:f>'Malaria Graphs'!$B$20:$B$22</c:f>
              <c:strCache>
                <c:ptCount val="3"/>
                <c:pt idx="0">
                  <c:v>Malaria diagnostic  testing capacity</c:v>
                </c:pt>
                <c:pt idx="1">
                  <c:v>Guidelines for diagnosis and treatment of malaria</c:v>
                </c:pt>
                <c:pt idx="2">
                  <c:v>Staff trained in malaria diagnosis and treatment</c:v>
                </c:pt>
              </c:strCache>
            </c:strRef>
          </c:cat>
          <c:val>
            <c:numRef>
              <c:f>'Malaria Graphs'!$D$20:$D$22</c:f>
              <c:numCache>
                <c:formatCode>General</c:formatCode>
                <c:ptCount val="3"/>
                <c:pt idx="0">
                  <c:v>89.9</c:v>
                </c:pt>
                <c:pt idx="1">
                  <c:v>95.8</c:v>
                </c:pt>
                <c:pt idx="2">
                  <c:v>100</c:v>
                </c:pt>
              </c:numCache>
            </c:numRef>
          </c:val>
          <c:extLst>
            <c:ext xmlns:c16="http://schemas.microsoft.com/office/drawing/2014/chart" uri="{C3380CC4-5D6E-409C-BE32-E72D297353CC}">
              <c16:uniqueId val="{00000000-A1C8-4A83-838F-F3A451958996}"/>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2"/>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85488062930322"/>
          <c:y val="9.6457117589990302E-2"/>
          <c:w val="0.81829402655282635"/>
          <c:h val="0.77960372910902254"/>
        </c:manualLayout>
      </c:layout>
      <c:barChart>
        <c:barDir val="bar"/>
        <c:grouping val="clustered"/>
        <c:varyColors val="0"/>
        <c:ser>
          <c:idx val="0"/>
          <c:order val="0"/>
          <c:tx>
            <c:v>IPTp</c:v>
          </c:tx>
          <c:spPr>
            <a:solidFill>
              <a:srgbClr val="D54F1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Sheet1!$A$16:$A$18</c:f>
              <c:strCache>
                <c:ptCount val="3"/>
                <c:pt idx="0">
                  <c:v>Facility has national guidelines/checklists on IPTp</c:v>
                </c:pt>
                <c:pt idx="1">
                  <c:v>Facility has staff trained in IPTp</c:v>
                </c:pt>
                <c:pt idx="2">
                  <c:v>IPT medicine</c:v>
                </c:pt>
              </c:strCache>
            </c:strRef>
          </c:cat>
          <c:val>
            <c:numRef>
              <c:f>Sheet1!$B$16:$B$18</c:f>
              <c:numCache>
                <c:formatCode>0.0</c:formatCode>
                <c:ptCount val="3"/>
                <c:pt idx="0">
                  <c:v>89.6</c:v>
                </c:pt>
                <c:pt idx="1">
                  <c:v>98.3</c:v>
                </c:pt>
                <c:pt idx="2">
                  <c:v>62.61</c:v>
                </c:pt>
              </c:numCache>
            </c:numRef>
          </c:val>
          <c:extLst>
            <c:ext xmlns:c16="http://schemas.microsoft.com/office/drawing/2014/chart" uri="{C3380CC4-5D6E-409C-BE32-E72D297353CC}">
              <c16:uniqueId val="{00000000-4C32-4222-968C-B4540DE89A88}"/>
            </c:ext>
          </c:extLst>
        </c:ser>
        <c:dLbls>
          <c:dLblPos val="outEnd"/>
          <c:showLegendKey val="0"/>
          <c:showVal val="1"/>
          <c:showCatName val="0"/>
          <c:showSerName val="0"/>
          <c:showPercent val="0"/>
          <c:showBubbleSize val="0"/>
        </c:dLbls>
        <c:gapWidth val="182"/>
        <c:axId val="557580928"/>
        <c:axId val="557581344"/>
        <c:extLst>
          <c:ext xmlns:c15="http://schemas.microsoft.com/office/drawing/2012/chart" uri="{02D57815-91ED-43cb-92C2-25804820EDAC}">
            <c15:filteredBarSeries>
              <c15:ser>
                <c:idx val="1"/>
                <c:order val="1"/>
                <c:tx>
                  <c:v>Consumables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Sheet1!$A$16:$A$18</c15:sqref>
                        </c15:formulaRef>
                      </c:ext>
                    </c:extLst>
                    <c:strCache>
                      <c:ptCount val="3"/>
                      <c:pt idx="0">
                        <c:v>Facility has national guidelines/checklists on IPTp</c:v>
                      </c:pt>
                      <c:pt idx="1">
                        <c:v>Facility has staff trained in IPTp</c:v>
                      </c:pt>
                      <c:pt idx="2">
                        <c:v>IPT medicine</c:v>
                      </c:pt>
                    </c:strCache>
                  </c:strRef>
                </c:cat>
                <c:val>
                  <c:numRef>
                    <c:extLst>
                      <c:ext uri="{02D57815-91ED-43cb-92C2-25804820EDAC}">
                        <c15:formulaRef>
                          <c15:sqref>Sheet1!$B$4:$B$8</c15:sqref>
                        </c15:formulaRef>
                      </c:ext>
                    </c:extLst>
                    <c:numCache>
                      <c:formatCode>0.0</c:formatCode>
                      <c:ptCount val="5"/>
                      <c:pt idx="0">
                        <c:v>88.33</c:v>
                      </c:pt>
                      <c:pt idx="1">
                        <c:v>82.5</c:v>
                      </c:pt>
                      <c:pt idx="2">
                        <c:v>76.67</c:v>
                      </c:pt>
                      <c:pt idx="3">
                        <c:v>81.67</c:v>
                      </c:pt>
                      <c:pt idx="4">
                        <c:v>65.83</c:v>
                      </c:pt>
                    </c:numCache>
                  </c:numRef>
                </c:val>
                <c:extLst>
                  <c:ext xmlns:c16="http://schemas.microsoft.com/office/drawing/2014/chart" uri="{C3380CC4-5D6E-409C-BE32-E72D297353CC}">
                    <c16:uniqueId val="{00000001-4C32-4222-968C-B4540DE89A8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Sheet1!$A$16:$A$18</c15:sqref>
                        </c15:formulaRef>
                      </c:ext>
                    </c:extLst>
                    <c:strCache>
                      <c:ptCount val="3"/>
                      <c:pt idx="0">
                        <c:v>Facility has national guidelines/checklists on IPTp</c:v>
                      </c:pt>
                      <c:pt idx="1">
                        <c:v>Facility has staff trained in IPTp</c:v>
                      </c:pt>
                      <c:pt idx="2">
                        <c:v>IPT medicine</c:v>
                      </c:pt>
                    </c:strCache>
                  </c:strRef>
                </c:cat>
                <c:val>
                  <c:numRef>
                    <c:extLst xmlns:c15="http://schemas.microsoft.com/office/drawing/2012/chart">
                      <c:ext xmlns:c15="http://schemas.microsoft.com/office/drawing/2012/chart" uri="{02D57815-91ED-43cb-92C2-25804820EDAC}">
                        <c15:formulaRef>
                          <c15:sqref>Sheet1!$D$3:$D$6</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4C32-4222-968C-B4540DE89A88}"/>
                  </c:ext>
                </c:extLst>
              </c15:ser>
            </c15:filteredBarSeries>
          </c:ext>
        </c:extLst>
      </c:barChart>
      <c:catAx>
        <c:axId val="55758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581344"/>
        <c:crosses val="autoZero"/>
        <c:auto val="1"/>
        <c:lblAlgn val="ctr"/>
        <c:lblOffset val="100"/>
        <c:noMultiLvlLbl val="0"/>
      </c:catAx>
      <c:valAx>
        <c:axId val="557581344"/>
        <c:scaling>
          <c:orientation val="minMax"/>
          <c:max val="110"/>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57580928"/>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81208931489405"/>
          <c:y val="2.9093956169687765E-2"/>
          <c:w val="0.5493339336290215"/>
          <c:h val="0.85304319472511048"/>
        </c:manualLayout>
      </c:layout>
      <c:barChart>
        <c:barDir val="bar"/>
        <c:grouping val="clustered"/>
        <c:varyColors val="0"/>
        <c:ser>
          <c:idx val="2"/>
          <c:order val="0"/>
          <c:tx>
            <c:strRef>
              <c:f>'Malaria Graphs'!$D$50</c:f>
              <c:strCache>
                <c:ptCount val="1"/>
                <c:pt idx="0">
                  <c:v>Kebbi</c:v>
                </c:pt>
              </c:strCache>
            </c:strRef>
          </c:tx>
          <c:spPr>
            <a:solidFill>
              <a:srgbClr val="D54F13"/>
            </a:solidFill>
            <a:ln>
              <a:solidFill>
                <a:schemeClr val="bg1">
                  <a:alpha val="0"/>
                </a:schemeClr>
              </a:solidFill>
            </a:ln>
            <a:effectLst/>
          </c:spPr>
          <c:invertIfNegative val="0"/>
          <c:dLbls>
            <c:dLbl>
              <c:idx val="0"/>
              <c:tx>
                <c:rich>
                  <a:bodyPr/>
                  <a:lstStyle/>
                  <a:p>
                    <a:fld id="{464B97EA-F804-4D6F-AF6A-A0FC69AA7D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0F0-486F-8CCC-F97DC19D2728}"/>
                </c:ext>
              </c:extLst>
            </c:dLbl>
            <c:dLbl>
              <c:idx val="1"/>
              <c:tx>
                <c:rich>
                  <a:bodyPr/>
                  <a:lstStyle/>
                  <a:p>
                    <a:fld id="{7F70D042-FCCB-4249-BCD1-14833E885A8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F0-486F-8CCC-F97DC19D2728}"/>
                </c:ext>
              </c:extLst>
            </c:dLbl>
            <c:dLbl>
              <c:idx val="2"/>
              <c:tx>
                <c:rich>
                  <a:bodyPr/>
                  <a:lstStyle/>
                  <a:p>
                    <a:fld id="{E6CBA93D-9B1F-4DFB-A97C-F8B19E9C745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F0-486F-8CCC-F97DC19D2728}"/>
                </c:ext>
              </c:extLst>
            </c:dLbl>
            <c:dLbl>
              <c:idx val="3"/>
              <c:tx>
                <c:rich>
                  <a:bodyPr/>
                  <a:lstStyle/>
                  <a:p>
                    <a:fld id="{BC270404-ACB3-4DF7-A9B8-979F74560AE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F0-486F-8CCC-F97DC19D272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minus"/>
            <c:errValType val="percentage"/>
            <c:noEndCap val="1"/>
            <c:val val="100"/>
            <c:spPr>
              <a:noFill/>
              <a:ln w="25400" cap="flat" cmpd="sng" algn="ctr">
                <a:noFill/>
                <a:round/>
                <a:headEnd type="oval"/>
                <a:tailEnd type="none"/>
              </a:ln>
              <a:effectLst/>
            </c:spPr>
          </c:errBars>
          <c:cat>
            <c:strRef>
              <c:f>'Malaria Graphs'!$B$51:$B$54</c:f>
              <c:strCache>
                <c:ptCount val="4"/>
                <c:pt idx="0">
                  <c:v>Mean % of all malaria items at facilities</c:v>
                </c:pt>
                <c:pt idx="1">
                  <c:v>Mean % of malaria medicines and commodities items at facilities</c:v>
                </c:pt>
                <c:pt idx="2">
                  <c:v>Mean % of malaria staff and guidelines items at facilities</c:v>
                </c:pt>
                <c:pt idx="3">
                  <c:v>Mean % of malaria diagnostics items at facilities</c:v>
                </c:pt>
              </c:strCache>
            </c:strRef>
          </c:cat>
          <c:val>
            <c:numRef>
              <c:f>'Malaria Graphs'!$D$51:$D$54</c:f>
              <c:numCache>
                <c:formatCode>General</c:formatCode>
                <c:ptCount val="4"/>
                <c:pt idx="0">
                  <c:v>80</c:v>
                </c:pt>
                <c:pt idx="1">
                  <c:v>63</c:v>
                </c:pt>
                <c:pt idx="2">
                  <c:v>95</c:v>
                </c:pt>
                <c:pt idx="3">
                  <c:v>91</c:v>
                </c:pt>
              </c:numCache>
            </c:numRef>
          </c:val>
          <c:extLst>
            <c:ext xmlns:c16="http://schemas.microsoft.com/office/drawing/2014/chart" uri="{C3380CC4-5D6E-409C-BE32-E72D297353CC}">
              <c16:uniqueId val="{00000000-70F0-486F-8CCC-F97DC19D2728}"/>
            </c:ext>
          </c:extLst>
        </c:ser>
        <c:dLbls>
          <c:dLblPos val="outEnd"/>
          <c:showLegendKey val="0"/>
          <c:showVal val="1"/>
          <c:showCatName val="0"/>
          <c:showSerName val="0"/>
          <c:showPercent val="0"/>
          <c:showBubbleSize val="0"/>
        </c:dLbls>
        <c:gapWidth val="182"/>
        <c:axId val="1183822032"/>
        <c:axId val="1183824944"/>
      </c:barChart>
      <c:catAx>
        <c:axId val="118382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3824944"/>
        <c:crosses val="autoZero"/>
        <c:auto val="1"/>
        <c:lblAlgn val="ctr"/>
        <c:lblOffset val="100"/>
        <c:noMultiLvlLbl val="0"/>
      </c:catAx>
      <c:valAx>
        <c:axId val="1183824944"/>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3822032"/>
        <c:crosses val="autoZero"/>
        <c:crossBetween val="between"/>
        <c:majorUnit val="50"/>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07092770952385E-2"/>
          <c:y val="3.7195120490091639E-2"/>
          <c:w val="0.8786262035317649"/>
          <c:h val="0.84628271113822129"/>
        </c:manualLayout>
      </c:layout>
      <c:barChart>
        <c:barDir val="bar"/>
        <c:grouping val="stacked"/>
        <c:varyColors val="0"/>
        <c:ser>
          <c:idx val="0"/>
          <c:order val="0"/>
          <c:tx>
            <c:strRef>
              <c:f>'Malaria Graphs'!$B$79</c:f>
              <c:strCache>
                <c:ptCount val="1"/>
                <c:pt idx="0">
                  <c:v>Less than 7 days of stock-out</c:v>
                </c:pt>
              </c:strCache>
            </c:strRef>
          </c:tx>
          <c:spPr>
            <a:solidFill>
              <a:srgbClr val="FFD966"/>
            </a:solidFill>
            <a:ln>
              <a:noFill/>
            </a:ln>
            <a:effectLst/>
          </c:spPr>
          <c:invertIfNegative val="0"/>
          <c:dLbls>
            <c:dLbl>
              <c:idx val="0"/>
              <c:tx>
                <c:rich>
                  <a:bodyPr/>
                  <a:lstStyle/>
                  <a:p>
                    <a:fld id="{99A71802-AC2E-4CC2-8ADF-001FC40E7C2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076-4F81-8769-B80BAAE1F1A1}"/>
                </c:ext>
              </c:extLst>
            </c:dLbl>
            <c:dLbl>
              <c:idx val="1"/>
              <c:tx>
                <c:rich>
                  <a:bodyPr/>
                  <a:lstStyle/>
                  <a:p>
                    <a:fld id="{3E480725-CFE2-412A-AA92-CE583E1581C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076-4F81-8769-B80BAAE1F1A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 Graphs'!$E$78:$F$78</c:f>
              <c:strCache>
                <c:ptCount val="2"/>
                <c:pt idx="0">
                  <c:v>1st Line Anti-Malarials</c:v>
                </c:pt>
                <c:pt idx="1">
                  <c:v>RDTs</c:v>
                </c:pt>
              </c:strCache>
            </c:strRef>
          </c:cat>
          <c:val>
            <c:numRef>
              <c:f>'Malaria Graphs'!$E$79:$F$79</c:f>
              <c:numCache>
                <c:formatCode>General</c:formatCode>
                <c:ptCount val="2"/>
                <c:pt idx="0">
                  <c:v>2.52</c:v>
                </c:pt>
                <c:pt idx="1">
                  <c:v>2.52</c:v>
                </c:pt>
              </c:numCache>
            </c:numRef>
          </c:val>
          <c:extLst>
            <c:ext xmlns:c16="http://schemas.microsoft.com/office/drawing/2014/chart" uri="{C3380CC4-5D6E-409C-BE32-E72D297353CC}">
              <c16:uniqueId val="{00000000-3076-4F81-8769-B80BAAE1F1A1}"/>
            </c:ext>
          </c:extLst>
        </c:ser>
        <c:ser>
          <c:idx val="1"/>
          <c:order val="1"/>
          <c:tx>
            <c:strRef>
              <c:f>'Malaria Graphs'!$B$80</c:f>
              <c:strCache>
                <c:ptCount val="1"/>
                <c:pt idx="0">
                  <c:v>7-14 days of stock-out</c:v>
                </c:pt>
              </c:strCache>
            </c:strRef>
          </c:tx>
          <c:spPr>
            <a:solidFill>
              <a:srgbClr val="F2A13E"/>
            </a:solidFill>
            <a:ln>
              <a:noFill/>
            </a:ln>
            <a:effectLst/>
          </c:spPr>
          <c:invertIfNegative val="0"/>
          <c:dLbls>
            <c:dLbl>
              <c:idx val="0"/>
              <c:tx>
                <c:rich>
                  <a:bodyPr/>
                  <a:lstStyle/>
                  <a:p>
                    <a:fld id="{515D2C79-F5F4-41C2-A876-7495F52D2DB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076-4F81-8769-B80BAAE1F1A1}"/>
                </c:ext>
              </c:extLst>
            </c:dLbl>
            <c:dLbl>
              <c:idx val="1"/>
              <c:tx>
                <c:rich>
                  <a:bodyPr/>
                  <a:lstStyle/>
                  <a:p>
                    <a:fld id="{447B0AE4-5465-407C-B11C-2E2922A4002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076-4F81-8769-B80BAAE1F1A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 Graphs'!$E$78:$F$78</c:f>
              <c:strCache>
                <c:ptCount val="2"/>
                <c:pt idx="0">
                  <c:v>1st Line Anti-Malarials</c:v>
                </c:pt>
                <c:pt idx="1">
                  <c:v>RDTs</c:v>
                </c:pt>
              </c:strCache>
            </c:strRef>
          </c:cat>
          <c:val>
            <c:numRef>
              <c:f>'Malaria Graphs'!$E$80:$F$80</c:f>
              <c:numCache>
                <c:formatCode>General</c:formatCode>
                <c:ptCount val="2"/>
                <c:pt idx="0">
                  <c:v>7.56</c:v>
                </c:pt>
                <c:pt idx="1">
                  <c:v>5.88</c:v>
                </c:pt>
              </c:numCache>
            </c:numRef>
          </c:val>
          <c:extLst>
            <c:ext xmlns:c16="http://schemas.microsoft.com/office/drawing/2014/chart" uri="{C3380CC4-5D6E-409C-BE32-E72D297353CC}">
              <c16:uniqueId val="{00000001-3076-4F81-8769-B80BAAE1F1A1}"/>
            </c:ext>
          </c:extLst>
        </c:ser>
        <c:ser>
          <c:idx val="2"/>
          <c:order val="2"/>
          <c:tx>
            <c:strRef>
              <c:f>'Malaria Graphs'!$B$81</c:f>
              <c:strCache>
                <c:ptCount val="1"/>
                <c:pt idx="0">
                  <c:v>More than 14 days</c:v>
                </c:pt>
              </c:strCache>
            </c:strRef>
          </c:tx>
          <c:spPr>
            <a:solidFill>
              <a:srgbClr val="D54F13"/>
            </a:solidFill>
            <a:ln>
              <a:noFill/>
            </a:ln>
            <a:effectLst/>
          </c:spPr>
          <c:invertIfNegative val="0"/>
          <c:dLbls>
            <c:dLbl>
              <c:idx val="0"/>
              <c:tx>
                <c:rich>
                  <a:bodyPr/>
                  <a:lstStyle/>
                  <a:p>
                    <a:fld id="{D9786F1F-76A0-438D-8680-8587AC4BC7D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076-4F81-8769-B80BAAE1F1A1}"/>
                </c:ext>
              </c:extLst>
            </c:dLbl>
            <c:dLbl>
              <c:idx val="1"/>
              <c:tx>
                <c:rich>
                  <a:bodyPr/>
                  <a:lstStyle/>
                  <a:p>
                    <a:fld id="{86172AFA-220F-4F70-9633-16835E07CC7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076-4F81-8769-B80BAAE1F1A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 Graphs'!$E$78:$F$78</c:f>
              <c:strCache>
                <c:ptCount val="2"/>
                <c:pt idx="0">
                  <c:v>1st Line Anti-Malarials</c:v>
                </c:pt>
                <c:pt idx="1">
                  <c:v>RDTs</c:v>
                </c:pt>
              </c:strCache>
            </c:strRef>
          </c:cat>
          <c:val>
            <c:numRef>
              <c:f>'Malaria Graphs'!$E$81:$F$81</c:f>
              <c:numCache>
                <c:formatCode>General</c:formatCode>
                <c:ptCount val="2"/>
                <c:pt idx="0">
                  <c:v>9.24</c:v>
                </c:pt>
                <c:pt idx="1">
                  <c:v>14.29</c:v>
                </c:pt>
              </c:numCache>
            </c:numRef>
          </c:val>
          <c:extLst>
            <c:ext xmlns:c16="http://schemas.microsoft.com/office/drawing/2014/chart" uri="{C3380CC4-5D6E-409C-BE32-E72D297353CC}">
              <c16:uniqueId val="{00000002-3076-4F81-8769-B80BAAE1F1A1}"/>
            </c:ext>
          </c:extLst>
        </c:ser>
        <c:dLbls>
          <c:showLegendKey val="0"/>
          <c:showVal val="1"/>
          <c:showCatName val="0"/>
          <c:showSerName val="0"/>
          <c:showPercent val="0"/>
          <c:showBubbleSize val="0"/>
        </c:dLbls>
        <c:gapWidth val="150"/>
        <c:overlap val="100"/>
        <c:axId val="1290412991"/>
        <c:axId val="1290413407"/>
      </c:barChart>
      <c:catAx>
        <c:axId val="1290412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90413407"/>
        <c:crosses val="autoZero"/>
        <c:auto val="1"/>
        <c:lblAlgn val="ctr"/>
        <c:lblOffset val="100"/>
        <c:noMultiLvlLbl val="0"/>
      </c:catAx>
      <c:valAx>
        <c:axId val="1290413407"/>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90412991"/>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19397909930036"/>
          <c:y val="0.1023084626121387"/>
          <c:w val="0.81829402655282635"/>
          <c:h val="0.77960372910902254"/>
        </c:manualLayout>
      </c:layout>
      <c:barChart>
        <c:barDir val="bar"/>
        <c:grouping val="clustered"/>
        <c:varyColors val="0"/>
        <c:ser>
          <c:idx val="1"/>
          <c:order val="1"/>
          <c:tx>
            <c:v>ANC services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Sheet1!$A$10:$A$16</c:f>
              <c:strCache>
                <c:ptCount val="7"/>
                <c:pt idx="0">
                  <c:v>Facility offers antenatal care services</c:v>
                </c:pt>
                <c:pt idx="1">
                  <c:v>Facility offers iron supplementation</c:v>
                </c:pt>
                <c:pt idx="2">
                  <c:v>Facility offers folic acid supplementation</c:v>
                </c:pt>
                <c:pt idx="3">
                  <c:v>Facility offers IPTp</c:v>
                </c:pt>
                <c:pt idx="4">
                  <c:v>Facility offers tetanus toxoid vaccination</c:v>
                </c:pt>
                <c:pt idx="5">
                  <c:v> Monitoring for hypertensive disorder of pregnancy</c:v>
                </c:pt>
                <c:pt idx="6">
                  <c:v>Facility offers routine checks for urine protein</c:v>
                </c:pt>
              </c:strCache>
            </c:strRef>
          </c:cat>
          <c:val>
            <c:numRef>
              <c:f>Sheet1!$B$10:$B$16</c:f>
              <c:numCache>
                <c:formatCode>0.0</c:formatCode>
                <c:ptCount val="7"/>
                <c:pt idx="0">
                  <c:v>95.83</c:v>
                </c:pt>
                <c:pt idx="1">
                  <c:v>99.17</c:v>
                </c:pt>
                <c:pt idx="2">
                  <c:v>99.17</c:v>
                </c:pt>
                <c:pt idx="3">
                  <c:v>92.5</c:v>
                </c:pt>
                <c:pt idx="4">
                  <c:v>100</c:v>
                </c:pt>
                <c:pt idx="5">
                  <c:v>99.17</c:v>
                </c:pt>
                <c:pt idx="6">
                  <c:v>78.33</c:v>
                </c:pt>
              </c:numCache>
            </c:numRef>
          </c:val>
          <c:extLst>
            <c:ext xmlns:c16="http://schemas.microsoft.com/office/drawing/2014/chart" uri="{C3380CC4-5D6E-409C-BE32-E72D297353CC}">
              <c16:uniqueId val="{00000000-28F2-4B64-92D7-D40C09129C76}"/>
            </c:ext>
          </c:extLst>
        </c:ser>
        <c:dLbls>
          <c:showLegendKey val="0"/>
          <c:showVal val="0"/>
          <c:showCatName val="0"/>
          <c:showSerName val="0"/>
          <c:showPercent val="0"/>
          <c:showBubbleSize val="0"/>
        </c:dLbls>
        <c:gapWidth val="182"/>
        <c:axId val="557580928"/>
        <c:axId val="557581344"/>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strCache>
                  </c:strRef>
                </c:tx>
                <c:spPr>
                  <a:solidFill>
                    <a:schemeClr val="accent1"/>
                  </a:solidFill>
                  <a:ln>
                    <a:noFill/>
                  </a:ln>
                  <a:effectLst/>
                </c:spPr>
                <c:invertIfNegative val="0"/>
                <c:cat>
                  <c:strRef>
                    <c:extLst>
                      <c:ext uri="{02D57815-91ED-43cb-92C2-25804820EDAC}">
                        <c15:formulaRef>
                          <c15:sqref>Sheet1!$A$10:$A$16</c15:sqref>
                        </c15:formulaRef>
                      </c:ext>
                    </c:extLst>
                    <c:strCache>
                      <c:ptCount val="7"/>
                      <c:pt idx="0">
                        <c:v>Facility offers antenatal care services</c:v>
                      </c:pt>
                      <c:pt idx="1">
                        <c:v>Facility offers iron supplementation</c:v>
                      </c:pt>
                      <c:pt idx="2">
                        <c:v>Facility offers folic acid supplementation</c:v>
                      </c:pt>
                      <c:pt idx="3">
                        <c:v>Facility offers IPTp</c:v>
                      </c:pt>
                      <c:pt idx="4">
                        <c:v>Facility offers tetanus toxoid vaccination</c:v>
                      </c:pt>
                      <c:pt idx="5">
                        <c:v> Monitoring for hypertensive disorder of pregnancy</c:v>
                      </c:pt>
                      <c:pt idx="6">
                        <c:v>Facility offers routine checks for urine protein</c:v>
                      </c:pt>
                    </c:strCache>
                  </c:strRef>
                </c:cat>
                <c:val>
                  <c:numRef>
                    <c:extLst>
                      <c:ext uri="{02D57815-91ED-43cb-92C2-25804820EDAC}">
                        <c15:formulaRef>
                          <c15:sqref>Sheet1!$B$3:$B$6</c15:sqref>
                        </c15:formulaRef>
                      </c:ext>
                    </c:extLst>
                    <c:numCache>
                      <c:formatCode>0.0</c:formatCode>
                      <c:ptCount val="4"/>
                      <c:pt idx="0" formatCode="General">
                        <c:v>0</c:v>
                      </c:pt>
                      <c:pt idx="1">
                        <c:v>88.33</c:v>
                      </c:pt>
                      <c:pt idx="2">
                        <c:v>82.5</c:v>
                      </c:pt>
                      <c:pt idx="3">
                        <c:v>76.67</c:v>
                      </c:pt>
                    </c:numCache>
                  </c:numRef>
                </c:val>
                <c:extLst>
                  <c:ext xmlns:c16="http://schemas.microsoft.com/office/drawing/2014/chart" uri="{C3380CC4-5D6E-409C-BE32-E72D297353CC}">
                    <c16:uniqueId val="{00000001-28F2-4B64-92D7-D40C09129C7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Sheet1!$A$10:$A$16</c15:sqref>
                        </c15:formulaRef>
                      </c:ext>
                    </c:extLst>
                    <c:strCache>
                      <c:ptCount val="7"/>
                      <c:pt idx="0">
                        <c:v>Facility offers antenatal care services</c:v>
                      </c:pt>
                      <c:pt idx="1">
                        <c:v>Facility offers iron supplementation</c:v>
                      </c:pt>
                      <c:pt idx="2">
                        <c:v>Facility offers folic acid supplementation</c:v>
                      </c:pt>
                      <c:pt idx="3">
                        <c:v>Facility offers IPTp</c:v>
                      </c:pt>
                      <c:pt idx="4">
                        <c:v>Facility offers tetanus toxoid vaccination</c:v>
                      </c:pt>
                      <c:pt idx="5">
                        <c:v> Monitoring for hypertensive disorder of pregnancy</c:v>
                      </c:pt>
                      <c:pt idx="6">
                        <c:v>Facility offers routine checks for urine protein</c:v>
                      </c:pt>
                    </c:strCache>
                  </c:strRef>
                </c:cat>
                <c:val>
                  <c:numRef>
                    <c:extLst xmlns:c15="http://schemas.microsoft.com/office/drawing/2012/chart">
                      <c:ext xmlns:c15="http://schemas.microsoft.com/office/drawing/2012/chart" uri="{02D57815-91ED-43cb-92C2-25804820EDAC}">
                        <c15:formulaRef>
                          <c15:sqref>Sheet1!$D$3:$D$6</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28F2-4B64-92D7-D40C09129C76}"/>
                  </c:ext>
                </c:extLst>
              </c15:ser>
            </c15:filteredBarSeries>
          </c:ext>
        </c:extLst>
      </c:barChart>
      <c:catAx>
        <c:axId val="55758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581344"/>
        <c:crosses val="autoZero"/>
        <c:auto val="1"/>
        <c:lblAlgn val="ctr"/>
        <c:lblOffset val="100"/>
        <c:noMultiLvlLbl val="0"/>
      </c:catAx>
      <c:valAx>
        <c:axId val="557581344"/>
        <c:scaling>
          <c:orientation val="minMax"/>
          <c:max val="110"/>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57580928"/>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0.6144</cdr:x>
      <cdr:y>0.15269</cdr:y>
    </cdr:from>
    <cdr:to>
      <cdr:x>0.91897</cdr:x>
      <cdr:y>0.21444</cdr:y>
    </cdr:to>
    <cdr:sp macro="" textlink="">
      <cdr:nvSpPr>
        <cdr:cNvPr id="2" name="TextBox 7">
          <a:extLst xmlns:a="http://schemas.openxmlformats.org/drawingml/2006/main">
            <a:ext uri="{FF2B5EF4-FFF2-40B4-BE49-F238E27FC236}">
              <a16:creationId xmlns:a16="http://schemas.microsoft.com/office/drawing/2014/main" id="{3E4368FE-7A6E-8126-B3EF-BC80728A3F48}"/>
            </a:ext>
          </a:extLst>
        </cdr:cNvPr>
        <cdr:cNvSpPr txBox="1"/>
      </cdr:nvSpPr>
      <cdr:spPr>
        <a:xfrm xmlns:a="http://schemas.openxmlformats.org/drawingml/2006/main">
          <a:off x="7490773" y="836986"/>
          <a:ext cx="3713254"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i="1" dirty="0">
              <a:solidFill>
                <a:srgbClr val="F27F3E"/>
              </a:solidFill>
              <a:latin typeface="+mj-lt"/>
            </a:rPr>
            <a:t>Scores are highest in these measures</a:t>
          </a:r>
        </a:p>
      </cdr:txBody>
    </cdr:sp>
  </cdr:relSizeAnchor>
  <cdr:relSizeAnchor xmlns:cdr="http://schemas.openxmlformats.org/drawingml/2006/chartDrawing">
    <cdr:from>
      <cdr:x>0.77096</cdr:x>
      <cdr:y>0.21444</cdr:y>
    </cdr:from>
    <cdr:to>
      <cdr:x>0.77096</cdr:x>
      <cdr:y>0.28117</cdr:y>
    </cdr:to>
    <cdr:cxnSp macro="">
      <cdr:nvCxnSpPr>
        <cdr:cNvPr id="3" name="Straight Arrow Connector 2">
          <a:extLst xmlns:a="http://schemas.openxmlformats.org/drawingml/2006/main">
            <a:ext uri="{FF2B5EF4-FFF2-40B4-BE49-F238E27FC236}">
              <a16:creationId xmlns:a16="http://schemas.microsoft.com/office/drawing/2014/main" id="{323D884F-C30B-F289-2E75-E38965C563BF}"/>
            </a:ext>
          </a:extLst>
        </cdr:cNvPr>
        <cdr:cNvCxnSpPr>
          <a:cxnSpLocks xmlns:a="http://schemas.openxmlformats.org/drawingml/2006/main"/>
        </cdr:cNvCxnSpPr>
      </cdr:nvCxnSpPr>
      <cdr:spPr>
        <a:xfrm xmlns:a="http://schemas.openxmlformats.org/drawingml/2006/main">
          <a:off x="9399534" y="1175540"/>
          <a:ext cx="0" cy="365760"/>
        </a:xfrm>
        <a:prstGeom xmlns:a="http://schemas.openxmlformats.org/drawingml/2006/main" prst="straightConnector1">
          <a:avLst/>
        </a:prstGeom>
        <a:ln xmlns:a="http://schemas.openxmlformats.org/drawingml/2006/main" w="12700">
          <a:solidFill>
            <a:srgbClr val="F27F3E"/>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0.64655</cdr:x>
      <cdr:y>0.09245</cdr:y>
    </cdr:from>
    <cdr:to>
      <cdr:x>0.75517</cdr:x>
      <cdr:y>0.14805</cdr:y>
    </cdr:to>
    <cdr:cxnSp macro="">
      <cdr:nvCxnSpPr>
        <cdr:cNvPr id="4" name="Straight Arrow Connector 3">
          <a:extLst xmlns:a="http://schemas.openxmlformats.org/drawingml/2006/main">
            <a:ext uri="{FF2B5EF4-FFF2-40B4-BE49-F238E27FC236}">
              <a16:creationId xmlns:a16="http://schemas.microsoft.com/office/drawing/2014/main" id="{B26D1625-A5BC-0887-9DCA-D4A90F0234C4}"/>
            </a:ext>
          </a:extLst>
        </cdr:cNvPr>
        <cdr:cNvCxnSpPr>
          <a:cxnSpLocks xmlns:a="http://schemas.openxmlformats.org/drawingml/2006/main"/>
        </cdr:cNvCxnSpPr>
      </cdr:nvCxnSpPr>
      <cdr:spPr>
        <a:xfrm xmlns:a="http://schemas.openxmlformats.org/drawingml/2006/main" flipH="1" flipV="1">
          <a:off x="7882759" y="506766"/>
          <a:ext cx="1324303" cy="304800"/>
        </a:xfrm>
        <a:prstGeom xmlns:a="http://schemas.openxmlformats.org/drawingml/2006/main" prst="straightConnector1">
          <a:avLst/>
        </a:prstGeom>
        <a:ln xmlns:a="http://schemas.openxmlformats.org/drawingml/2006/main" w="12700">
          <a:solidFill>
            <a:srgbClr val="F27F3E"/>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0.13227</cdr:x>
      <cdr:y>0.55711</cdr:y>
    </cdr:from>
    <cdr:to>
      <cdr:x>0.32636</cdr:x>
      <cdr:y>0.66167</cdr:y>
    </cdr:to>
    <cdr:sp macro="" textlink="">
      <cdr:nvSpPr>
        <cdr:cNvPr id="2" name="TextBox 6">
          <a:extLst xmlns:a="http://schemas.openxmlformats.org/drawingml/2006/main">
            <a:ext uri="{FF2B5EF4-FFF2-40B4-BE49-F238E27FC236}">
              <a16:creationId xmlns:a16="http://schemas.microsoft.com/office/drawing/2014/main" id="{BBC66FFB-845F-AD43-14FA-2A638DA167AF}"/>
            </a:ext>
          </a:extLst>
        </cdr:cNvPr>
        <cdr:cNvSpPr txBox="1"/>
      </cdr:nvSpPr>
      <cdr:spPr>
        <a:xfrm xmlns:a="http://schemas.openxmlformats.org/drawingml/2006/main">
          <a:off x="1612591" y="3115677"/>
          <a:ext cx="2366392"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i="1" dirty="0">
              <a:solidFill>
                <a:srgbClr val="F27F3E"/>
              </a:solidFill>
              <a:latin typeface="+mj-lt"/>
            </a:rPr>
            <a:t>Scores are lowest on these measures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FAB2D1-7B6D-4B6C-927E-138ABDEFC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73C6AF-E8F9-4EBE-8450-59288D8D9A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E934A-FCF1-4854-8C49-74E54F51426F}" type="datetimeFigureOut">
              <a:rPr lang="en-US" smtClean="0"/>
              <a:t>11/16/2022</a:t>
            </a:fld>
            <a:endParaRPr lang="en-US"/>
          </a:p>
        </p:txBody>
      </p:sp>
      <p:sp>
        <p:nvSpPr>
          <p:cNvPr id="4" name="Footer Placeholder 3">
            <a:extLst>
              <a:ext uri="{FF2B5EF4-FFF2-40B4-BE49-F238E27FC236}">
                <a16:creationId xmlns:a16="http://schemas.microsoft.com/office/drawing/2014/main" id="{376E0964-661A-4AC9-A319-0E3B36C810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EB4C9B-4CFE-432C-A2F0-E1E862E8C4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98B8EA-5655-44CA-947D-2FE418AB123B}" type="slidenum">
              <a:rPr lang="en-US" smtClean="0"/>
              <a:t>‹#›</a:t>
            </a:fld>
            <a:endParaRPr lang="en-US"/>
          </a:p>
        </p:txBody>
      </p:sp>
    </p:spTree>
    <p:extLst>
      <p:ext uri="{BB962C8B-B14F-4D97-AF65-F5344CB8AC3E}">
        <p14:creationId xmlns:p14="http://schemas.microsoft.com/office/powerpoint/2010/main" val="1480477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302B9-0647-4224-AC6F-C0947304DFCC}"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5D222-1606-4CA6-A622-061F9BD09447}" type="slidenum">
              <a:rPr lang="en-US" smtClean="0"/>
              <a:t>‹#›</a:t>
            </a:fld>
            <a:endParaRPr lang="en-US"/>
          </a:p>
        </p:txBody>
      </p:sp>
    </p:spTree>
    <p:extLst>
      <p:ext uri="{BB962C8B-B14F-4D97-AF65-F5344CB8AC3E}">
        <p14:creationId xmlns:p14="http://schemas.microsoft.com/office/powerpoint/2010/main" val="26438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A4078C-3C0A-4C3A-9BC0-C12F7F6C4ACC}" type="slidenum">
              <a:rPr lang="en-US" smtClean="0"/>
              <a:t>1</a:t>
            </a:fld>
            <a:endParaRPr lang="en-US"/>
          </a:p>
        </p:txBody>
      </p:sp>
    </p:spTree>
    <p:extLst>
      <p:ext uri="{BB962C8B-B14F-4D97-AF65-F5344CB8AC3E}">
        <p14:creationId xmlns:p14="http://schemas.microsoft.com/office/powerpoint/2010/main" val="7438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presents the monthly average number of cases per facility at the state level for the three pediatric malaria indicators of interest. </a:t>
            </a:r>
          </a:p>
          <a:p>
            <a:endParaRPr lang="en-US"/>
          </a:p>
          <a:p>
            <a:r>
              <a:rPr lang="en-US"/>
              <a:t>We observe some seasonality during the entire study period, and the average number of under-five patients with fever tested by RDT, confirmed to have uncomplicated malaria, and treated with ACT remained stable. Case loads appear to have reached slightly higher levels than the observed at the start of the study period in January 2017. </a:t>
            </a:r>
          </a:p>
          <a:p>
            <a:endParaRPr lang="en-US"/>
          </a:p>
          <a:p>
            <a:r>
              <a:rPr lang="en-US"/>
              <a:t>We also observe that nearly all cases of confirmed uncomplicated malaria are reported to be treated with ACT. </a:t>
            </a:r>
          </a:p>
        </p:txBody>
      </p:sp>
      <p:sp>
        <p:nvSpPr>
          <p:cNvPr id="4" name="Slide Number Placeholder 3"/>
          <p:cNvSpPr>
            <a:spLocks noGrp="1"/>
          </p:cNvSpPr>
          <p:nvPr>
            <p:ph type="sldNum" sz="quarter" idx="5"/>
          </p:nvPr>
        </p:nvSpPr>
        <p:spPr/>
        <p:txBody>
          <a:bodyPr/>
          <a:lstStyle/>
          <a:p>
            <a:fld id="{7C35D222-1606-4CA6-A622-061F9BD09447}" type="slidenum">
              <a:rPr lang="en-US" smtClean="0"/>
              <a:t>10</a:t>
            </a:fld>
            <a:endParaRPr lang="en-US"/>
          </a:p>
        </p:txBody>
      </p:sp>
    </p:spTree>
    <p:extLst>
      <p:ext uri="{BB962C8B-B14F-4D97-AF65-F5344CB8AC3E}">
        <p14:creationId xmlns:p14="http://schemas.microsoft.com/office/powerpoint/2010/main" val="43129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we present the monthly percentage of facilities that reported ANC and family planning indicators of interest: </a:t>
            </a:r>
          </a:p>
          <a:p>
            <a:pPr marL="171450" indent="-171450">
              <a:buFont typeface="Arial" panose="020B0604020202020204" pitchFamily="34" charset="0"/>
              <a:buChar char="•"/>
            </a:pPr>
            <a:r>
              <a:rPr lang="en-US"/>
              <a:t>First antenatal visit attendance among pregnant women of all gestational ages</a:t>
            </a:r>
          </a:p>
          <a:p>
            <a:pPr marL="171450" indent="-171450">
              <a:buFont typeface="Arial" panose="020B0604020202020204" pitchFamily="34" charset="0"/>
              <a:buChar char="•"/>
            </a:pPr>
            <a:r>
              <a:rPr lang="en-US"/>
              <a:t>Pregnant women who received first dose of malaria intermittent preventive treatment</a:t>
            </a:r>
          </a:p>
          <a:p>
            <a:pPr marL="171450" indent="-171450">
              <a:buFont typeface="Arial" panose="020B0604020202020204" pitchFamily="34" charset="0"/>
              <a:buChar char="•"/>
            </a:pPr>
            <a:r>
              <a:rPr lang="en-US"/>
              <a:t>New female family planning acceptors</a:t>
            </a:r>
          </a:p>
          <a:p>
            <a:endParaRPr lang="en-US"/>
          </a:p>
          <a:p>
            <a:r>
              <a:rPr lang="en-US"/>
              <a:t>While the percentage of facilities reporting numbers of clients attending the first ANC visit and ITP1 have remained relatively stable throughout the study period, we observe improved reporting rates for new family planning clients. </a:t>
            </a:r>
            <a:endParaRPr lang="en-US" i="1"/>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11</a:t>
            </a:fld>
            <a:endParaRPr lang="en-US"/>
          </a:p>
        </p:txBody>
      </p:sp>
    </p:spTree>
    <p:extLst>
      <p:ext uri="{BB962C8B-B14F-4D97-AF65-F5344CB8AC3E}">
        <p14:creationId xmlns:p14="http://schemas.microsoft.com/office/powerpoint/2010/main" val="389845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this graph presents the monthly average number of clients per facility at the state level for ANC, IPTp, and FP indicators of interest. </a:t>
            </a:r>
          </a:p>
          <a:p>
            <a:endParaRPr lang="en-US"/>
          </a:p>
          <a:p>
            <a:r>
              <a:rPr lang="en-US"/>
              <a:t>There appears to be some seasonality in first ANC visit and receipt of IPTp1; otherwise, client loads for these indicators have been relatively stable throughout the study period, with a slight decrease. The mean number of new FP users has increased over time.</a:t>
            </a:r>
            <a:endParaRPr lang="en-US" i="1"/>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12</a:t>
            </a:fld>
            <a:endParaRPr lang="en-US"/>
          </a:p>
        </p:txBody>
      </p:sp>
    </p:spTree>
    <p:extLst>
      <p:ext uri="{BB962C8B-B14F-4D97-AF65-F5344CB8AC3E}">
        <p14:creationId xmlns:p14="http://schemas.microsoft.com/office/powerpoint/2010/main" val="5959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steps of the evaluation’s ongoing DHIS2 analysis component include further data quality review and checks, additional analyses, and periodically updating results. </a:t>
            </a:r>
          </a:p>
          <a:p>
            <a:endParaRPr lang="en-US"/>
          </a:p>
          <a:p>
            <a:r>
              <a:rPr lang="en-US"/>
              <a:t>Immediate next steps in data quality review and data processing include examining patterns in missing data to understand which facilities do not provide a service of interest, are reporting zero cases in a particular month, or have missing data for a particular month. Missing data and outliers will then be treated by imputation as appropriate. </a:t>
            </a:r>
          </a:p>
          <a:p>
            <a:endParaRPr lang="en-US"/>
          </a:p>
          <a:p>
            <a:r>
              <a:rPr lang="en-US"/>
              <a:t>We will also present pediatric malaria indicators in a malaria service cascade format. Additional indicators will be analyzed based on data availability and quality, including malaria test positivity rates, IPTp3, disaggregation of the first ANC visit by pre/post 20 weeks gestational age, receipt of 4 or more ANC visits, and use of modern contraceptive methods. </a:t>
            </a:r>
          </a:p>
          <a:p>
            <a:endParaRPr lang="en-US"/>
          </a:p>
          <a:p>
            <a:r>
              <a:rPr lang="en-US"/>
              <a:t>We also plan to triangulate DHIS2 service delivery results with population-based data, for example the forthcoming MIS and MICS surveys. </a:t>
            </a:r>
          </a:p>
          <a:p>
            <a:endParaRPr lang="en-US"/>
          </a:p>
          <a:p>
            <a:r>
              <a:rPr lang="en-US"/>
              <a:t>Future analyses will attempt to classify health facilities by intervention intensity, and we are also interested in using the interrupted time series approach to estimate program effects on service delivery and/or understand COVID effects. </a:t>
            </a:r>
          </a:p>
          <a:p>
            <a:endParaRPr lang="en-US"/>
          </a:p>
          <a:p>
            <a:r>
              <a:rPr lang="en-US"/>
              <a:t>Lastly, we will pull new DHIS2 data every six months to track reporting rates, data quality, and service delivery volumes over time.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35D222-1606-4CA6-A622-061F9BD094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27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14</a:t>
            </a:fld>
            <a:endParaRPr lang="en-US"/>
          </a:p>
        </p:txBody>
      </p:sp>
    </p:spTree>
    <p:extLst>
      <p:ext uri="{BB962C8B-B14F-4D97-AF65-F5344CB8AC3E}">
        <p14:creationId xmlns:p14="http://schemas.microsoft.com/office/powerpoint/2010/main" val="253307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17</a:t>
            </a:fld>
            <a:endParaRPr lang="en-US"/>
          </a:p>
        </p:txBody>
      </p:sp>
    </p:spTree>
    <p:extLst>
      <p:ext uri="{BB962C8B-B14F-4D97-AF65-F5344CB8AC3E}">
        <p14:creationId xmlns:p14="http://schemas.microsoft.com/office/powerpoint/2010/main" val="1024343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18</a:t>
            </a:fld>
            <a:endParaRPr lang="en-US"/>
          </a:p>
        </p:txBody>
      </p:sp>
    </p:spTree>
    <p:extLst>
      <p:ext uri="{BB962C8B-B14F-4D97-AF65-F5344CB8AC3E}">
        <p14:creationId xmlns:p14="http://schemas.microsoft.com/office/powerpoint/2010/main" val="59308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20</a:t>
            </a:fld>
            <a:endParaRPr lang="en-US"/>
          </a:p>
        </p:txBody>
      </p:sp>
    </p:spTree>
    <p:extLst>
      <p:ext uri="{BB962C8B-B14F-4D97-AF65-F5344CB8AC3E}">
        <p14:creationId xmlns:p14="http://schemas.microsoft.com/office/powerpoint/2010/main" val="417239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21</a:t>
            </a:fld>
            <a:endParaRPr lang="en-US"/>
          </a:p>
        </p:txBody>
      </p:sp>
    </p:spTree>
    <p:extLst>
      <p:ext uri="{BB962C8B-B14F-4D97-AF65-F5344CB8AC3E}">
        <p14:creationId xmlns:p14="http://schemas.microsoft.com/office/powerpoint/2010/main" val="2905172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22</a:t>
            </a:fld>
            <a:endParaRPr lang="en-US"/>
          </a:p>
        </p:txBody>
      </p:sp>
    </p:spTree>
    <p:extLst>
      <p:ext uri="{BB962C8B-B14F-4D97-AF65-F5344CB8AC3E}">
        <p14:creationId xmlns:p14="http://schemas.microsoft.com/office/powerpoint/2010/main" val="387122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2</a:t>
            </a:fld>
            <a:endParaRPr lang="en-US"/>
          </a:p>
        </p:txBody>
      </p:sp>
    </p:spTree>
    <p:extLst>
      <p:ext uri="{BB962C8B-B14F-4D97-AF65-F5344CB8AC3E}">
        <p14:creationId xmlns:p14="http://schemas.microsoft.com/office/powerpoint/2010/main" val="47156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23</a:t>
            </a:fld>
            <a:endParaRPr lang="en-US"/>
          </a:p>
        </p:txBody>
      </p:sp>
    </p:spTree>
    <p:extLst>
      <p:ext uri="{BB962C8B-B14F-4D97-AF65-F5344CB8AC3E}">
        <p14:creationId xmlns:p14="http://schemas.microsoft.com/office/powerpoint/2010/main" val="230568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Malaria diagnostic items: RDT kits, smear kits, microscopy</a:t>
            </a:r>
          </a:p>
          <a:p>
            <a:pPr marL="171450" indent="-171450">
              <a:buFont typeface="Arial" panose="020B0604020202020204" pitchFamily="34" charset="0"/>
              <a:buChar char="•"/>
            </a:pPr>
            <a:r>
              <a:rPr lang="en-US"/>
              <a:t>Malaria staff and guideline items: </a:t>
            </a:r>
            <a:r>
              <a:rPr lang="en-US" sz="1200">
                <a:effectLst/>
                <a:latin typeface="Calibri" panose="020F0502020204030204" pitchFamily="34" charset="0"/>
                <a:ea typeface="Calibri" panose="020F0502020204030204" pitchFamily="34" charset="0"/>
                <a:cs typeface="Times New Roman" panose="02020603050405020304" pitchFamily="18" charset="0"/>
              </a:rPr>
              <a:t>guidelines for diagnosis and treatment, guidelines for IPTp, staff trained in malaria diagnosis and treatment, staff trained in IPTp</a:t>
            </a:r>
            <a:endParaRPr lang="en-US"/>
          </a:p>
          <a:p>
            <a:pPr marL="171450" indent="-171450">
              <a:buFont typeface="Arial" panose="020B0604020202020204" pitchFamily="34" charset="0"/>
              <a:buChar char="•"/>
            </a:pPr>
            <a:r>
              <a:rPr lang="en-US"/>
              <a:t>Malaria medicines and commodities: </a:t>
            </a:r>
            <a:r>
              <a:rPr lang="en-US" sz="1800">
                <a:effectLst/>
                <a:latin typeface="Calibri" panose="020F0502020204030204" pitchFamily="34" charset="0"/>
                <a:ea typeface="Calibri" panose="020F0502020204030204" pitchFamily="34" charset="0"/>
                <a:cs typeface="Times New Roman" panose="02020603050405020304" pitchFamily="18" charset="0"/>
              </a:rPr>
              <a:t>first-line antimalarials, paracetamol tab/cap, </a:t>
            </a:r>
            <a:r>
              <a:rPr lang="en-US" sz="1800" err="1">
                <a:effectLst/>
                <a:latin typeface="Calibri" panose="020F0502020204030204" pitchFamily="34" charset="0"/>
                <a:ea typeface="Calibri" panose="020F0502020204030204" pitchFamily="34" charset="0"/>
                <a:cs typeface="Times New Roman" panose="02020603050405020304" pitchFamily="18" charset="0"/>
              </a:rPr>
              <a:t>sulphadoxine</a:t>
            </a:r>
            <a:r>
              <a:rPr lang="en-US" sz="1800">
                <a:effectLst/>
                <a:latin typeface="Calibri" panose="020F0502020204030204" pitchFamily="34" charset="0"/>
                <a:ea typeface="Calibri" panose="020F0502020204030204" pitchFamily="34" charset="0"/>
                <a:cs typeface="Times New Roman" panose="02020603050405020304" pitchFamily="18" charset="0"/>
              </a:rPr>
              <a:t>-pyrimethamine (SP) tab/cap, ITN or ITN vouchers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malaria items: medicines and commodities, diagnostic items, staff and guidelines</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24</a:t>
            </a:fld>
            <a:endParaRPr lang="en-US"/>
          </a:p>
        </p:txBody>
      </p:sp>
    </p:spTree>
    <p:extLst>
      <p:ext uri="{BB962C8B-B14F-4D97-AF65-F5344CB8AC3E}">
        <p14:creationId xmlns:p14="http://schemas.microsoft.com/office/powerpoint/2010/main" val="4046007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25</a:t>
            </a:fld>
            <a:endParaRPr lang="en-US"/>
          </a:p>
        </p:txBody>
      </p:sp>
    </p:spTree>
    <p:extLst>
      <p:ext uri="{BB962C8B-B14F-4D97-AF65-F5344CB8AC3E}">
        <p14:creationId xmlns:p14="http://schemas.microsoft.com/office/powerpoint/2010/main" val="1552754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27</a:t>
            </a:fld>
            <a:endParaRPr lang="en-US"/>
          </a:p>
        </p:txBody>
      </p:sp>
    </p:spTree>
    <p:extLst>
      <p:ext uri="{BB962C8B-B14F-4D97-AF65-F5344CB8AC3E}">
        <p14:creationId xmlns:p14="http://schemas.microsoft.com/office/powerpoint/2010/main" val="288683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ANC Diagnostic items: </a:t>
            </a:r>
            <a:r>
              <a:rPr lang="en-US" sz="1200" err="1">
                <a:effectLst/>
                <a:latin typeface="Calibri" panose="020F0502020204030204" pitchFamily="34" charset="0"/>
                <a:ea typeface="Calibri" panose="020F0502020204030204" pitchFamily="34" charset="0"/>
                <a:cs typeface="Times New Roman" panose="02020603050405020304" pitchFamily="18" charset="0"/>
              </a:rPr>
              <a:t>haemoglobin</a:t>
            </a:r>
            <a:r>
              <a:rPr lang="en-US" sz="1200">
                <a:effectLst/>
                <a:latin typeface="Calibri" panose="020F0502020204030204" pitchFamily="34" charset="0"/>
                <a:ea typeface="Calibri" panose="020F0502020204030204" pitchFamily="34" charset="0"/>
                <a:cs typeface="Times New Roman" panose="02020603050405020304" pitchFamily="18" charset="0"/>
              </a:rPr>
              <a:t> testing capacity, urine dipstick-protein test</a:t>
            </a:r>
            <a:endParaRPr lang="en-US"/>
          </a:p>
          <a:p>
            <a:pPr marL="171450" indent="-171450">
              <a:buFont typeface="Arial" panose="020B0604020202020204" pitchFamily="34" charset="0"/>
              <a:buChar char="•"/>
            </a:pPr>
            <a:r>
              <a:rPr lang="en-US"/>
              <a:t>ANC medicines &amp; commodities: </a:t>
            </a:r>
            <a:r>
              <a:rPr lang="en-US" sz="1200">
                <a:effectLst/>
                <a:latin typeface="Calibri" panose="020F0502020204030204" pitchFamily="34" charset="0"/>
                <a:ea typeface="Calibri" panose="020F0502020204030204" pitchFamily="34" charset="0"/>
                <a:cs typeface="Times New Roman" panose="02020603050405020304" pitchFamily="18" charset="0"/>
              </a:rPr>
              <a:t>insecticide treated nets (ITNs), IPT medicine, tetanus toxoid vaccine, iron tablets, folic acid tablets </a:t>
            </a:r>
            <a:endParaRPr lang="en-US"/>
          </a:p>
          <a:p>
            <a:pPr marL="171450" indent="-171450">
              <a:buFont typeface="Arial" panose="020B0604020202020204" pitchFamily="34" charset="0"/>
              <a:buChar char="•"/>
            </a:pPr>
            <a:r>
              <a:rPr lang="en-US"/>
              <a:t>ANC equipment: </a:t>
            </a:r>
            <a:r>
              <a:rPr lang="en-US" sz="1200">
                <a:effectLst/>
                <a:latin typeface="Calibri" panose="020F0502020204030204" pitchFamily="34" charset="0"/>
                <a:ea typeface="Calibri" panose="020F0502020204030204" pitchFamily="34" charset="0"/>
                <a:cs typeface="Times New Roman" panose="02020603050405020304" pitchFamily="18" charset="0"/>
              </a:rPr>
              <a:t>iron tablets, adult weighing scale, fetal stethoscope, blood pressure apparatus </a:t>
            </a:r>
            <a:endParaRPr lang="en-US"/>
          </a:p>
          <a:p>
            <a:pPr marL="171450" indent="-171450">
              <a:buFont typeface="Arial" panose="020B0604020202020204" pitchFamily="34" charset="0"/>
              <a:buChar char="•"/>
            </a:pPr>
            <a:r>
              <a:rPr lang="en-US"/>
              <a:t>ANC staff &amp; guidelines: </a:t>
            </a:r>
            <a:r>
              <a:rPr lang="en-US" sz="1200">
                <a:effectLst/>
                <a:latin typeface="Calibri" panose="020F0502020204030204" pitchFamily="34" charset="0"/>
                <a:ea typeface="Calibri" panose="020F0502020204030204" pitchFamily="34" charset="0"/>
                <a:cs typeface="Times New Roman" panose="02020603050405020304" pitchFamily="18" charset="0"/>
              </a:rPr>
              <a:t>national guidelines on ANC, ANC check-lists and/or job-aids, staff trained in ANC, national guidelines on IPTp, IPTp checklists and/or job-aids, staff trained in IPTp </a:t>
            </a:r>
            <a:endParaRPr lang="en-US"/>
          </a:p>
          <a:p>
            <a:pPr marL="171450" indent="-171450">
              <a:buFont typeface="Arial" panose="020B0604020202020204" pitchFamily="34" charset="0"/>
              <a:buChar char="•"/>
            </a:pPr>
            <a:r>
              <a:rPr lang="en-US"/>
              <a:t>All ANC items: diagnostic items, medicines and commodities, equipment, staff and guidelines</a:t>
            </a:r>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28</a:t>
            </a:fld>
            <a:endParaRPr lang="en-US"/>
          </a:p>
        </p:txBody>
      </p:sp>
    </p:spTree>
    <p:extLst>
      <p:ext uri="{BB962C8B-B14F-4D97-AF65-F5344CB8AC3E}">
        <p14:creationId xmlns:p14="http://schemas.microsoft.com/office/powerpoint/2010/main" val="1549801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29</a:t>
            </a:fld>
            <a:endParaRPr lang="en-US"/>
          </a:p>
        </p:txBody>
      </p:sp>
    </p:spTree>
    <p:extLst>
      <p:ext uri="{BB962C8B-B14F-4D97-AF65-F5344CB8AC3E}">
        <p14:creationId xmlns:p14="http://schemas.microsoft.com/office/powerpoint/2010/main" val="81759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30</a:t>
            </a:fld>
            <a:endParaRPr lang="en-US"/>
          </a:p>
        </p:txBody>
      </p:sp>
    </p:spTree>
    <p:extLst>
      <p:ext uri="{BB962C8B-B14F-4D97-AF65-F5344CB8AC3E}">
        <p14:creationId xmlns:p14="http://schemas.microsoft.com/office/powerpoint/2010/main" val="2472397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Georgia" panose="02040502050405020303" pitchFamily="18" charset="0"/>
                <a:ea typeface="Georgia" panose="02040502050405020303" pitchFamily="18" charset="0"/>
                <a:cs typeface="Georgia" panose="02040502050405020303" pitchFamily="18" charset="0"/>
              </a:rPr>
              <a:t>The provider instrument assessed malaria, child health, FP and ANC outcomes in the TOC related to quality of care; namely client-provider interactions and provider knowledge, attitudes, and practices. </a:t>
            </a:r>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31</a:t>
            </a:fld>
            <a:endParaRPr lang="en-US"/>
          </a:p>
        </p:txBody>
      </p:sp>
    </p:spTree>
    <p:extLst>
      <p:ext uri="{BB962C8B-B14F-4D97-AF65-F5344CB8AC3E}">
        <p14:creationId xmlns:p14="http://schemas.microsoft.com/office/powerpoint/2010/main" val="3508805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categorized doctors, registered nurses, midwives, nurse midwives, public health officers, and laboratory scientists as professional providers. The non-professional health worker cadre includes public health associates, laboratory technicians, environmental health officers, pharmacy and dental technicians, health information/medical records technicians, community health officers, community nurses and midwives, community health extension workers, nurse aids, and other health workers with no technical qualifications. </a:t>
            </a:r>
          </a:p>
          <a:p>
            <a:endParaRPr lang="en-US"/>
          </a:p>
          <a:p>
            <a:r>
              <a:rPr lang="en-US"/>
              <a:t>Nearly 30% of providers interviewed in Ebonyi were professional health care workers. In Ebonyi, registered nurses and registered nurse midwives comprised the majority of the professional health cadre. The vast majority of non-professional health workers were Community health extension workers, followed by JCHEW. </a:t>
            </a:r>
          </a:p>
          <a:p>
            <a:endParaRPr lang="en-US"/>
          </a:p>
          <a:p>
            <a:endParaRPr lang="en-US"/>
          </a:p>
          <a:p>
            <a:endParaRPr lang="en-US"/>
          </a:p>
          <a:p>
            <a:endParaRPr lang="en-US"/>
          </a:p>
          <a:p>
            <a:r>
              <a:rPr lang="en-US" i="1"/>
              <a:t>Professional includes: doctors, registered nurses, midwives, and nurse midwives, public health officers, and laboratory scientists</a:t>
            </a:r>
          </a:p>
          <a:p>
            <a:endParaRPr lang="en-US" i="1"/>
          </a:p>
          <a:p>
            <a:r>
              <a:rPr lang="en-US" i="1"/>
              <a:t>Non-professional includes: Public health associates, laboratory technicians, environmental health officers and associates, pharmacy technicians, dental technicians, health information/medical records technicians, community health officers, community nurses and midwives, CHEW (community health extension workers), JCHEW (junior community health extension workers), nurse aides, and health workers with no technical qualifications.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33</a:t>
            </a:fld>
            <a:endParaRPr lang="en-US"/>
          </a:p>
        </p:txBody>
      </p:sp>
    </p:spTree>
    <p:extLst>
      <p:ext uri="{BB962C8B-B14F-4D97-AF65-F5344CB8AC3E}">
        <p14:creationId xmlns:p14="http://schemas.microsoft.com/office/powerpoint/2010/main" val="2433710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provider survey focused on four major clinical care areas: malaria, child health services, antenatal care, and family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nearly all facilities we interviewed all providers performing services at the clinic on the day of the interview. In </a:t>
            </a:r>
            <a:r>
              <a:rPr lang="en-US" err="1"/>
              <a:t>Eboyni</a:t>
            </a:r>
            <a:r>
              <a:rPr lang="en-US"/>
              <a:t> the same health workers are likely to be performing multiple care types</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34</a:t>
            </a:fld>
            <a:endParaRPr lang="en-US"/>
          </a:p>
        </p:txBody>
      </p:sp>
    </p:spTree>
    <p:extLst>
      <p:ext uri="{BB962C8B-B14F-4D97-AF65-F5344CB8AC3E}">
        <p14:creationId xmlns:p14="http://schemas.microsoft.com/office/powerpoint/2010/main" val="290551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022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88% of providers in Kebbi reported having ever received training in any of the specified general topics – safe injection practices, standard precautions around hygiene and injury prevention, health management information systems or reporting requirements, and gender-based violence. </a:t>
            </a:r>
          </a:p>
          <a:p>
            <a:endParaRPr lang="en-US"/>
          </a:p>
          <a:p>
            <a:r>
              <a:rPr lang="en-US"/>
              <a:t>The total length of each bar represents the percentage of health workers who ever received training; the dark shading indicates training was in the past two years and light shading indicates over two years ago. Most general training in Kebbi is reported to have occurred in the past 2 years.</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36</a:t>
            </a:fld>
            <a:endParaRPr lang="en-US"/>
          </a:p>
        </p:txBody>
      </p:sp>
    </p:spTree>
    <p:extLst>
      <p:ext uri="{BB962C8B-B14F-4D97-AF65-F5344CB8AC3E}">
        <p14:creationId xmlns:p14="http://schemas.microsoft.com/office/powerpoint/2010/main" val="1854205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OLD NOTES</a:t>
            </a:r>
          </a:p>
          <a:p>
            <a:endParaRPr lang="en-US"/>
          </a:p>
          <a:p>
            <a:r>
              <a:rPr lang="en-US"/>
              <a:t>Service area-specific training analysis was restricted to those providers who personally provide the service in their current position at the sampled facility. This corresponds to the service area slide we reviewed at the end of the background section. </a:t>
            </a:r>
          </a:p>
          <a:p>
            <a:endParaRPr lang="en-US"/>
          </a:p>
          <a:p>
            <a:r>
              <a:rPr lang="en-US"/>
              <a:t>Nearly all providers in Ebonyi and Kebbi and 87% in Zamfara provide malaria services in their current position. Again we see high training levels in Kebbi, particularly recent training in the past two years, and overall higher training levels in Zamfara. </a:t>
            </a:r>
          </a:p>
          <a:p>
            <a:endParaRPr lang="en-US"/>
          </a:p>
          <a:p>
            <a:r>
              <a:rPr lang="en-US"/>
              <a:t>Malaria training levels are high across the three states compared to the other health service areas – child health, family planning, and antenatal care. </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P-values for 3 training categories (never, 2+ years, past 24 months)</a:t>
            </a:r>
          </a:p>
          <a:p>
            <a:r>
              <a:rPr lang="en-US" sz="1800" b="0" i="0" u="none" strike="noStrike">
                <a:solidFill>
                  <a:srgbClr val="00B0F0"/>
                </a:solidFill>
                <a:effectLst/>
                <a:latin typeface="Calibri" panose="020F0502020204030204" pitchFamily="34" charset="0"/>
              </a:rPr>
              <a:t>Diagnosing malaria in children</a:t>
            </a:r>
            <a:r>
              <a:rPr lang="en-US"/>
              <a:t> 0.000</a:t>
            </a:r>
          </a:p>
          <a:p>
            <a:r>
              <a:rPr lang="en-US" sz="1800" b="0" i="0" u="none" strike="noStrike" err="1">
                <a:solidFill>
                  <a:srgbClr val="00B0F0"/>
                </a:solidFill>
                <a:effectLst/>
                <a:latin typeface="Calibri" panose="020F0502020204030204" pitchFamily="34" charset="0"/>
              </a:rPr>
              <a:t>mRDT</a:t>
            </a:r>
            <a:r>
              <a:rPr lang="en-US" sz="1800" b="0" i="0" u="none" strike="noStrike">
                <a:solidFill>
                  <a:srgbClr val="00B0F0"/>
                </a:solidFill>
                <a:effectLst/>
                <a:latin typeface="Calibri" panose="020F0502020204030204" pitchFamily="34" charset="0"/>
              </a:rPr>
              <a:t> performance</a:t>
            </a:r>
            <a:r>
              <a:rPr lang="en-US"/>
              <a:t> 0.000</a:t>
            </a:r>
          </a:p>
          <a:p>
            <a:r>
              <a:rPr lang="en-US" sz="1800" b="0" i="0" u="none" strike="noStrike">
                <a:solidFill>
                  <a:srgbClr val="00B0F0"/>
                </a:solidFill>
                <a:effectLst/>
                <a:latin typeface="Calibri" panose="020F0502020204030204" pitchFamily="34" charset="0"/>
              </a:rPr>
              <a:t>Case management/treatment of malaria during pregnancy</a:t>
            </a:r>
            <a:r>
              <a:rPr lang="en-US"/>
              <a:t> 0.000</a:t>
            </a:r>
          </a:p>
          <a:p>
            <a:r>
              <a:rPr lang="en-US" sz="1800" b="0" i="0" u="none" strike="noStrike">
                <a:solidFill>
                  <a:srgbClr val="00B0F0"/>
                </a:solidFill>
                <a:effectLst/>
                <a:latin typeface="Calibri" panose="020F0502020204030204" pitchFamily="34" charset="0"/>
              </a:rPr>
              <a:t>IPT of malaria in pregnancy</a:t>
            </a:r>
            <a:r>
              <a:rPr lang="en-US"/>
              <a:t> 0.000</a:t>
            </a:r>
          </a:p>
          <a:p>
            <a:endParaRPr lang="en-US"/>
          </a:p>
          <a:p>
            <a:endParaRPr lang="en-US"/>
          </a:p>
          <a:p>
            <a:r>
              <a:rPr lang="en-US"/>
              <a:t>Similar findings as general training – K and Z are higher, recent highest in K</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37</a:t>
            </a:fld>
            <a:endParaRPr lang="en-US"/>
          </a:p>
        </p:txBody>
      </p:sp>
    </p:spTree>
    <p:extLst>
      <p:ext uri="{BB962C8B-B14F-4D97-AF65-F5344CB8AC3E}">
        <p14:creationId xmlns:p14="http://schemas.microsoft.com/office/powerpoint/2010/main" val="3484199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OLD NOTES</a:t>
            </a:r>
          </a:p>
          <a:p>
            <a:endParaRPr lang="en-US"/>
          </a:p>
          <a:p>
            <a:r>
              <a:rPr lang="en-US"/>
              <a:t>Lastly, we asked about antenatal care service training on IPT of malaria during pregnancy, ANC screening and counseling, identification and management of pregnancy complications, nutritional assessment of pregnant women, male engagement in ANC, and partner communication around birth planning. </a:t>
            </a:r>
          </a:p>
          <a:p>
            <a:endParaRPr lang="en-US"/>
          </a:p>
          <a:p>
            <a:r>
              <a:rPr lang="en-US"/>
              <a:t>Recall that nearly all Ebonyi health workers provide ANC services, compared with just over 60% in Kebbi and about a third in Zamfara. While there is low ANC service provision in Zamfara, the providers tend to have moderate-high levels of training. </a:t>
            </a:r>
          </a:p>
          <a:p>
            <a:endParaRPr lang="en-US"/>
          </a:p>
          <a:p>
            <a:r>
              <a:rPr lang="en-US"/>
              <a:t>Again we find that most ANC-specific training in Kebbi is recent, and occurred over two years ago in Zamfara. Similar to family planning training we find that training specific to male engagement and partner communication in ANC and birth planning are low. </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P-values for 3 training categories (never, 2+ years, past 24 months)</a:t>
            </a:r>
          </a:p>
          <a:p>
            <a:r>
              <a:rPr lang="en-US" sz="1800" b="0" i="0" u="none" strike="noStrike">
                <a:solidFill>
                  <a:srgbClr val="00B0F0"/>
                </a:solidFill>
                <a:effectLst/>
                <a:latin typeface="Calibri" panose="020F0502020204030204" pitchFamily="34" charset="0"/>
              </a:rPr>
              <a:t>ANC screening</a:t>
            </a:r>
            <a:r>
              <a:rPr lang="en-US"/>
              <a:t>  0.000</a:t>
            </a:r>
          </a:p>
          <a:p>
            <a:r>
              <a:rPr lang="en-US" sz="1800" b="0" i="0" u="none" strike="noStrike">
                <a:solidFill>
                  <a:srgbClr val="00B0F0"/>
                </a:solidFill>
                <a:effectLst/>
                <a:latin typeface="Calibri" panose="020F0502020204030204" pitchFamily="34" charset="0"/>
              </a:rPr>
              <a:t>Counseling for ANC</a:t>
            </a:r>
            <a:r>
              <a:rPr lang="en-US"/>
              <a:t>  0.000</a:t>
            </a:r>
          </a:p>
          <a:p>
            <a:r>
              <a:rPr lang="en-US" sz="1800" b="0" i="0" u="none" strike="noStrike">
                <a:solidFill>
                  <a:srgbClr val="00B0F0"/>
                </a:solidFill>
                <a:effectLst/>
                <a:latin typeface="Calibri" panose="020F0502020204030204" pitchFamily="34" charset="0"/>
              </a:rPr>
              <a:t>Complications of pregnancy and their management</a:t>
            </a:r>
            <a:r>
              <a:rPr lang="en-US"/>
              <a:t>  0.000</a:t>
            </a:r>
          </a:p>
          <a:p>
            <a:r>
              <a:rPr lang="en-US" sz="1800" b="0" i="0" u="none" strike="noStrike">
                <a:solidFill>
                  <a:srgbClr val="00B0F0"/>
                </a:solidFill>
                <a:effectLst/>
                <a:latin typeface="Calibri" panose="020F0502020204030204" pitchFamily="34" charset="0"/>
              </a:rPr>
              <a:t>Nutritional assessment of the pregnant woman</a:t>
            </a:r>
            <a:r>
              <a:rPr lang="en-US"/>
              <a:t> 0.000 </a:t>
            </a:r>
          </a:p>
          <a:p>
            <a:r>
              <a:rPr lang="en-US" sz="1800" b="0" i="0" u="none" strike="noStrike">
                <a:solidFill>
                  <a:srgbClr val="00B0F0"/>
                </a:solidFill>
                <a:effectLst/>
                <a:latin typeface="Calibri" panose="020F0502020204030204" pitchFamily="34" charset="0"/>
              </a:rPr>
              <a:t>IPT of malaria during pregnancy</a:t>
            </a:r>
            <a:r>
              <a:rPr lang="en-US"/>
              <a:t> 0.008</a:t>
            </a:r>
          </a:p>
          <a:p>
            <a:r>
              <a:rPr lang="en-US" sz="1800" b="0" i="0" u="none" strike="noStrike">
                <a:solidFill>
                  <a:srgbClr val="00B0F0"/>
                </a:solidFill>
                <a:effectLst/>
                <a:latin typeface="Calibri" panose="020F0502020204030204" pitchFamily="34" charset="0"/>
              </a:rPr>
              <a:t>Partner communication in birth planning</a:t>
            </a:r>
            <a:r>
              <a:rPr lang="en-US"/>
              <a:t> 0.000</a:t>
            </a:r>
          </a:p>
          <a:p>
            <a:r>
              <a:rPr lang="en-US" sz="1800" b="0" i="0" u="none" strike="noStrike">
                <a:solidFill>
                  <a:srgbClr val="00B0F0"/>
                </a:solidFill>
                <a:effectLst/>
                <a:latin typeface="Calibri" panose="020F0502020204030204" pitchFamily="34" charset="0"/>
              </a:rPr>
              <a:t>Male engagement in ANC</a:t>
            </a:r>
            <a:r>
              <a:rPr lang="en-US"/>
              <a:t>  0.000</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38</a:t>
            </a:fld>
            <a:endParaRPr lang="en-US"/>
          </a:p>
        </p:txBody>
      </p:sp>
    </p:spTree>
    <p:extLst>
      <p:ext uri="{BB962C8B-B14F-4D97-AF65-F5344CB8AC3E}">
        <p14:creationId xmlns:p14="http://schemas.microsoft.com/office/powerpoint/2010/main" val="3092738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Old notes</a:t>
            </a:r>
          </a:p>
          <a:p>
            <a:endParaRPr lang="en-US"/>
          </a:p>
          <a:p>
            <a:r>
              <a:rPr lang="en-US"/>
              <a:t>Family planning service provision was lowest across the three states, as was family planning-specific training among providers. Only 65% of family planning providers in Ebonyi and 81 to 84% in Zamfara and Kebbi received training in the specific family planning services mentioned – general counseling, implant and IUD insertion and removal, clinical management of methods, postpartum family planning, and male engagement. </a:t>
            </a:r>
          </a:p>
          <a:p>
            <a:endParaRPr lang="en-US"/>
          </a:p>
          <a:p>
            <a:r>
              <a:rPr lang="en-US"/>
              <a:t>The large majority of family planning training in Kebbi has occurred within the past two years, compared to a majority in Zamfara over two years ago. This aligns with partner efforts in the two states, particularly the disease-focused approach in Zamfara. </a:t>
            </a:r>
          </a:p>
          <a:p>
            <a:endParaRPr lang="en-US"/>
          </a:p>
          <a:p>
            <a:r>
              <a:rPr lang="en-US"/>
              <a:t>Training specific to male engagement and partner communication for family planning are low in Ebonyi and Zamfara. </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P-values for 3 training categories (never, 2+ years, past 24 months)</a:t>
            </a:r>
          </a:p>
          <a:p>
            <a:r>
              <a:rPr lang="en-US" sz="1800" b="0" i="0" u="none" strike="noStrike">
                <a:solidFill>
                  <a:srgbClr val="00B0F0"/>
                </a:solidFill>
                <a:effectLst/>
                <a:latin typeface="Calibri" panose="020F0502020204030204" pitchFamily="34" charset="0"/>
              </a:rPr>
              <a:t>General counseling for family planning</a:t>
            </a:r>
            <a:r>
              <a:rPr lang="en-US"/>
              <a:t> </a:t>
            </a:r>
            <a:r>
              <a:rPr lang="en-US" sz="1200" b="0" i="0" u="none" strike="noStrike">
                <a:solidFill>
                  <a:srgbClr val="00B0F0"/>
                </a:solidFill>
                <a:effectLst/>
                <a:latin typeface="Calibri" panose="020F0502020204030204" pitchFamily="34" charset="0"/>
              </a:rPr>
              <a:t> 0.000</a:t>
            </a:r>
            <a:endParaRPr lang="en-US"/>
          </a:p>
          <a:p>
            <a:r>
              <a:rPr lang="en-US" sz="1800" b="0" i="0" u="none" strike="noStrike">
                <a:solidFill>
                  <a:srgbClr val="00B0F0"/>
                </a:solidFill>
                <a:effectLst/>
                <a:latin typeface="Calibri" panose="020F0502020204030204" pitchFamily="34" charset="0"/>
              </a:rPr>
              <a:t>IUCD insertion and/or removal 0.000</a:t>
            </a:r>
          </a:p>
          <a:p>
            <a:r>
              <a:rPr lang="en-US" sz="1800" b="0" i="0" u="none" strike="noStrike">
                <a:solidFill>
                  <a:srgbClr val="00B0F0"/>
                </a:solidFill>
                <a:effectLst/>
                <a:latin typeface="Calibri" panose="020F0502020204030204" pitchFamily="34" charset="0"/>
              </a:rPr>
              <a:t>Implant insertion and/or removal</a:t>
            </a:r>
            <a:r>
              <a:rPr lang="en-US"/>
              <a:t> </a:t>
            </a:r>
            <a:r>
              <a:rPr lang="en-US" sz="1200" b="0" i="0" u="none" strike="noStrike">
                <a:solidFill>
                  <a:srgbClr val="00B0F0"/>
                </a:solidFill>
                <a:effectLst/>
                <a:latin typeface="Calibri" panose="020F0502020204030204" pitchFamily="34" charset="0"/>
              </a:rPr>
              <a:t> 0.000</a:t>
            </a:r>
            <a:endParaRPr lang="en-US"/>
          </a:p>
          <a:p>
            <a:r>
              <a:rPr lang="en-US" sz="1800" b="0" i="0" u="none" strike="noStrike">
                <a:solidFill>
                  <a:srgbClr val="00B0F0"/>
                </a:solidFill>
                <a:effectLst/>
                <a:latin typeface="Calibri" panose="020F0502020204030204" pitchFamily="34" charset="0"/>
              </a:rPr>
              <a:t>Clinical management of FP methods, including managing side effects</a:t>
            </a:r>
            <a:r>
              <a:rPr lang="en-US"/>
              <a:t> </a:t>
            </a:r>
            <a:r>
              <a:rPr lang="en-US" sz="1200" b="0" i="0" u="none" strike="noStrike">
                <a:solidFill>
                  <a:srgbClr val="00B0F0"/>
                </a:solidFill>
                <a:effectLst/>
                <a:latin typeface="Calibri" panose="020F0502020204030204" pitchFamily="34" charset="0"/>
              </a:rPr>
              <a:t> 0.000</a:t>
            </a:r>
            <a:endParaRPr lang="en-US"/>
          </a:p>
          <a:p>
            <a:r>
              <a:rPr lang="en-US" sz="1800" b="0" i="0" u="none" strike="noStrike">
                <a:solidFill>
                  <a:srgbClr val="00B0F0"/>
                </a:solidFill>
                <a:effectLst/>
                <a:latin typeface="Calibri" panose="020F0502020204030204" pitchFamily="34" charset="0"/>
              </a:rPr>
              <a:t>Post-partum family planning</a:t>
            </a:r>
            <a:r>
              <a:rPr lang="en-US"/>
              <a:t> </a:t>
            </a:r>
            <a:r>
              <a:rPr lang="en-US" sz="1200" b="0" i="0" u="none" strike="noStrike">
                <a:solidFill>
                  <a:srgbClr val="00B0F0"/>
                </a:solidFill>
                <a:effectLst/>
                <a:latin typeface="Calibri" panose="020F0502020204030204" pitchFamily="34" charset="0"/>
              </a:rPr>
              <a:t> 0.000</a:t>
            </a:r>
            <a:endParaRPr lang="en-US"/>
          </a:p>
          <a:p>
            <a:r>
              <a:rPr lang="en-US" sz="1800" b="0" i="0" u="none" strike="noStrike">
                <a:solidFill>
                  <a:srgbClr val="00B0F0"/>
                </a:solidFill>
                <a:effectLst/>
                <a:latin typeface="Calibri" panose="020F0502020204030204" pitchFamily="34" charset="0"/>
              </a:rPr>
              <a:t>Partner communication for family planning 0.000</a:t>
            </a:r>
            <a:r>
              <a:rPr lang="en-US"/>
              <a:t> </a:t>
            </a:r>
          </a:p>
          <a:p>
            <a:r>
              <a:rPr lang="en-US" sz="1800" b="0" i="0" u="none" strike="noStrike">
                <a:solidFill>
                  <a:srgbClr val="00B0F0"/>
                </a:solidFill>
                <a:effectLst/>
                <a:latin typeface="Calibri" panose="020F0502020204030204" pitchFamily="34" charset="0"/>
              </a:rPr>
              <a:t>Male engagement in family planning</a:t>
            </a:r>
            <a:r>
              <a:rPr lang="en-US"/>
              <a:t> 0.000</a:t>
            </a:r>
          </a:p>
          <a:p>
            <a:r>
              <a:rPr lang="en-US" sz="1800" b="0" i="0" u="none" strike="noStrike">
                <a:solidFill>
                  <a:srgbClr val="00B0F0"/>
                </a:solidFill>
                <a:effectLst/>
                <a:latin typeface="Calibri" panose="020F0502020204030204" pitchFamily="34" charset="0"/>
              </a:rPr>
              <a:t>Other</a:t>
            </a:r>
            <a:r>
              <a:rPr lang="en-US"/>
              <a:t> 0.003</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39</a:t>
            </a:fld>
            <a:endParaRPr lang="en-US"/>
          </a:p>
        </p:txBody>
      </p:sp>
    </p:spTree>
    <p:extLst>
      <p:ext uri="{BB962C8B-B14F-4D97-AF65-F5344CB8AC3E}">
        <p14:creationId xmlns:p14="http://schemas.microsoft.com/office/powerpoint/2010/main" val="459997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wanted to understand provider attitudes toward malaria, antenatal care, and family planning practices, and are also interested to learn if provider attitudes differ from their perceptions of professional community norms. We first asked providers to describe how strongly they agree or disagree with statements about malaria case management, family planning, and ANC service provision, then asked them to describe how often they thought other providers in their LGA performed the activities .</a:t>
            </a:r>
          </a:p>
          <a:p>
            <a:endParaRPr lang="en-US"/>
          </a:p>
          <a:p>
            <a:r>
              <a:rPr lang="en-US"/>
              <a:t>In addition to asking them about service-specific care, we asked clinicians to respond to a series of statements related to RMNH service provision and quality of care to develop a provider gender attitude score. We also asked them about their perceptions of gender-sensitive community quality of care in their LGA. </a:t>
            </a:r>
          </a:p>
          <a:p>
            <a:endParaRPr lang="en-US"/>
          </a:p>
          <a:p>
            <a:endParaRPr lang="en-US"/>
          </a:p>
          <a:p>
            <a:endParaRPr lang="en-US"/>
          </a:p>
          <a:p>
            <a:endParaRPr lang="en-US"/>
          </a:p>
          <a:p>
            <a:r>
              <a:rPr lang="en-US"/>
              <a:t>ANC questions adapted from Breakthrough Research’s Nigeria Behavioral Sentinel Survey baseline questionnaire</a:t>
            </a:r>
          </a:p>
          <a:p>
            <a:r>
              <a:rPr lang="en-US"/>
              <a:t>- </a:t>
            </a:r>
            <a:r>
              <a:rPr lang="en-US" b="0" i="0">
                <a:solidFill>
                  <a:srgbClr val="656565"/>
                </a:solidFill>
                <a:effectLst/>
                <a:latin typeface="Merriweather" panose="020B0604020202020204" pitchFamily="2" charset="0"/>
              </a:rPr>
              <a:t>White Johansson, Emily, Paul Hutchinson, Elizabeth </a:t>
            </a:r>
            <a:r>
              <a:rPr lang="en-US" b="0" i="0" err="1">
                <a:solidFill>
                  <a:srgbClr val="656565"/>
                </a:solidFill>
                <a:effectLst/>
                <a:latin typeface="Merriweather" panose="020B0604020202020204" pitchFamily="2" charset="0"/>
              </a:rPr>
              <a:t>Omoluabi</a:t>
            </a:r>
            <a:r>
              <a:rPr lang="en-US" b="0" i="0">
                <a:solidFill>
                  <a:srgbClr val="656565"/>
                </a:solidFill>
                <a:effectLst/>
                <a:latin typeface="Merriweather" panose="020B0604020202020204" pitchFamily="2" charset="0"/>
              </a:rPr>
              <a:t>, </a:t>
            </a:r>
            <a:r>
              <a:rPr lang="en-US" b="0" i="0" err="1">
                <a:solidFill>
                  <a:srgbClr val="656565"/>
                </a:solidFill>
                <a:effectLst/>
                <a:latin typeface="Merriweather" panose="020B0604020202020204" pitchFamily="2" charset="0"/>
              </a:rPr>
              <a:t>Akanni</a:t>
            </a:r>
            <a:r>
              <a:rPr lang="en-US" b="0" i="0">
                <a:solidFill>
                  <a:srgbClr val="656565"/>
                </a:solidFill>
                <a:effectLst/>
                <a:latin typeface="Merriweather" panose="020B0604020202020204" pitchFamily="2" charset="0"/>
              </a:rPr>
              <a:t> Akinyemi, Andrea Smith, J. Clint Welty, </a:t>
            </a:r>
            <a:r>
              <a:rPr lang="en-US" b="0" i="0" err="1">
                <a:solidFill>
                  <a:srgbClr val="656565"/>
                </a:solidFill>
                <a:effectLst/>
                <a:latin typeface="Merriweather" panose="020B0604020202020204" pitchFamily="2" charset="0"/>
              </a:rPr>
              <a:t>Udochisom</a:t>
            </a:r>
            <a:r>
              <a:rPr lang="en-US" b="0" i="0">
                <a:solidFill>
                  <a:srgbClr val="656565"/>
                </a:solidFill>
                <a:effectLst/>
                <a:latin typeface="Merriweather" panose="020B0604020202020204" pitchFamily="2" charset="0"/>
              </a:rPr>
              <a:t> </a:t>
            </a:r>
            <a:r>
              <a:rPr lang="en-US" b="0" i="0" err="1">
                <a:solidFill>
                  <a:srgbClr val="656565"/>
                </a:solidFill>
                <a:effectLst/>
                <a:latin typeface="Merriweather" panose="020B0604020202020204" pitchFamily="2" charset="0"/>
              </a:rPr>
              <a:t>Anaba</a:t>
            </a:r>
            <a:r>
              <a:rPr lang="en-US" b="0" i="0">
                <a:solidFill>
                  <a:srgbClr val="656565"/>
                </a:solidFill>
                <a:effectLst/>
                <a:latin typeface="Merriweather" panose="020B0604020202020204" pitchFamily="2" charset="0"/>
              </a:rPr>
              <a:t>, Dominique </a:t>
            </a:r>
            <a:r>
              <a:rPr lang="en-US" b="0" i="0" err="1">
                <a:solidFill>
                  <a:srgbClr val="656565"/>
                </a:solidFill>
                <a:effectLst/>
                <a:latin typeface="Merriweather" panose="020B0604020202020204" pitchFamily="2" charset="0"/>
              </a:rPr>
              <a:t>Meekers</a:t>
            </a:r>
            <a:r>
              <a:rPr lang="en-US" b="0" i="0">
                <a:solidFill>
                  <a:srgbClr val="656565"/>
                </a:solidFill>
                <a:effectLst/>
                <a:latin typeface="Merriweather" panose="020B0604020202020204" pitchFamily="2" charset="0"/>
              </a:rPr>
              <a:t>, Alejandra Leyton, Dele </a:t>
            </a:r>
            <a:r>
              <a:rPr lang="en-US" b="0" i="0" err="1">
                <a:solidFill>
                  <a:srgbClr val="656565"/>
                </a:solidFill>
                <a:effectLst/>
                <a:latin typeface="Merriweather" panose="020B0604020202020204" pitchFamily="2" charset="0"/>
              </a:rPr>
              <a:t>Abegunde</a:t>
            </a:r>
            <a:r>
              <a:rPr lang="en-US" b="0" i="0">
                <a:solidFill>
                  <a:srgbClr val="656565"/>
                </a:solidFill>
                <a:effectLst/>
                <a:latin typeface="Merriweather" panose="020B0604020202020204" pitchFamily="2" charset="0"/>
              </a:rPr>
              <a:t>, and Paul C. Hewett. 2020. "Behavioral Sentinel Surveillance Survey in Nigeria," Breakthrough RESEARCH Baseline Technical Report. Washington, DC: Population Council.</a:t>
            </a:r>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41</a:t>
            </a:fld>
            <a:endParaRPr lang="en-US"/>
          </a:p>
        </p:txBody>
      </p:sp>
    </p:spTree>
    <p:extLst>
      <p:ext uri="{BB962C8B-B14F-4D97-AF65-F5344CB8AC3E}">
        <p14:creationId xmlns:p14="http://schemas.microsoft.com/office/powerpoint/2010/main" val="4204667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45</a:t>
            </a:fld>
            <a:endParaRPr lang="en-US"/>
          </a:p>
        </p:txBody>
      </p:sp>
    </p:spTree>
    <p:extLst>
      <p:ext uri="{BB962C8B-B14F-4D97-AF65-F5344CB8AC3E}">
        <p14:creationId xmlns:p14="http://schemas.microsoft.com/office/powerpoint/2010/main" val="1192582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Limitation of this vignette is that it focuses on non-ANC and malaria testing/diagnosis/treatment. It does not follow standard MIP/IPTp protocol. </a:t>
            </a:r>
          </a:p>
        </p:txBody>
      </p:sp>
      <p:sp>
        <p:nvSpPr>
          <p:cNvPr id="4" name="Slide Number Placeholder 3"/>
          <p:cNvSpPr>
            <a:spLocks noGrp="1"/>
          </p:cNvSpPr>
          <p:nvPr>
            <p:ph type="sldNum" sz="quarter" idx="5"/>
          </p:nvPr>
        </p:nvSpPr>
        <p:spPr/>
        <p:txBody>
          <a:bodyPr/>
          <a:lstStyle/>
          <a:p>
            <a:fld id="{4650CBE9-054C-48F9-B6BD-3949A372956A}" type="slidenum">
              <a:rPr lang="en-US" smtClean="0"/>
              <a:t>46</a:t>
            </a:fld>
            <a:endParaRPr lang="en-US"/>
          </a:p>
        </p:txBody>
      </p:sp>
    </p:spTree>
    <p:extLst>
      <p:ext uri="{BB962C8B-B14F-4D97-AF65-F5344CB8AC3E}">
        <p14:creationId xmlns:p14="http://schemas.microsoft.com/office/powerpoint/2010/main" val="3690517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47</a:t>
            </a:fld>
            <a:endParaRPr lang="en-US"/>
          </a:p>
        </p:txBody>
      </p:sp>
    </p:spTree>
    <p:extLst>
      <p:ext uri="{BB962C8B-B14F-4D97-AF65-F5344CB8AC3E}">
        <p14:creationId xmlns:p14="http://schemas.microsoft.com/office/powerpoint/2010/main" val="3628718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52</a:t>
            </a:fld>
            <a:endParaRPr lang="en-US"/>
          </a:p>
        </p:txBody>
      </p:sp>
    </p:spTree>
    <p:extLst>
      <p:ext uri="{BB962C8B-B14F-4D97-AF65-F5344CB8AC3E}">
        <p14:creationId xmlns:p14="http://schemas.microsoft.com/office/powerpoint/2010/main" val="3421311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53</a:t>
            </a:fld>
            <a:endParaRPr lang="en-US"/>
          </a:p>
        </p:txBody>
      </p:sp>
    </p:spTree>
    <p:extLst>
      <p:ext uri="{BB962C8B-B14F-4D97-AF65-F5344CB8AC3E}">
        <p14:creationId xmlns:p14="http://schemas.microsoft.com/office/powerpoint/2010/main" val="173378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4</a:t>
            </a:fld>
            <a:endParaRPr lang="en-US"/>
          </a:p>
        </p:txBody>
      </p:sp>
    </p:spTree>
    <p:extLst>
      <p:ext uri="{BB962C8B-B14F-4D97-AF65-F5344CB8AC3E}">
        <p14:creationId xmlns:p14="http://schemas.microsoft.com/office/powerpoint/2010/main" val="686941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300"/>
              </a:spcBef>
              <a:spcAft>
                <a:spcPts val="0"/>
              </a:spcAft>
            </a:pPr>
            <a:r>
              <a:rPr lang="en-US" sz="1200"/>
              <a:t>For this assessment, we used USAID’s definition of ‘sustainability’ as follow: “Sustainability is </a:t>
            </a:r>
            <a:r>
              <a:rPr lang="en-US" sz="1200">
                <a:solidFill>
                  <a:schemeClr val="tx1">
                    <a:lumMod val="85000"/>
                    <a:lumOff val="15000"/>
                  </a:schemeClr>
                </a:solidFill>
                <a:effectLst/>
                <a:ea typeface="Calibri" panose="020F0502020204030204" pitchFamily="34" charset="0"/>
                <a:cs typeface="Arial" panose="020B0604020202020204" pitchFamily="34" charset="0"/>
              </a:rPr>
              <a:t>the capacity to maintain program services at a level that will provide ongoing prevention and treatment for a health problem after termination of major financial, managerial and technical assistance from an external donor.”</a:t>
            </a:r>
          </a:p>
          <a:p>
            <a:pPr marL="0" marR="0" indent="0">
              <a:lnSpc>
                <a:spcPct val="107000"/>
              </a:lnSpc>
              <a:spcBef>
                <a:spcPts val="300"/>
              </a:spcBef>
              <a:spcAft>
                <a:spcPts val="0"/>
              </a:spcAft>
            </a:pPr>
            <a:endParaRPr lang="en-US" sz="1200">
              <a:solidFill>
                <a:schemeClr val="tx1">
                  <a:lumMod val="85000"/>
                  <a:lumOff val="15000"/>
                </a:schemeClr>
              </a:solidFill>
              <a:effectLst/>
              <a:ea typeface="Calibri" panose="020F0502020204030204" pitchFamily="34" charset="0"/>
              <a:cs typeface="Arial" panose="020B0604020202020204" pitchFamily="34" charset="0"/>
            </a:endParaRPr>
          </a:p>
          <a:p>
            <a:pPr marL="0" marR="0" indent="0">
              <a:lnSpc>
                <a:spcPct val="107000"/>
              </a:lnSpc>
              <a:spcBef>
                <a:spcPts val="300"/>
              </a:spcBef>
              <a:spcAft>
                <a:spcPts val="0"/>
              </a:spcAft>
            </a:pPr>
            <a:r>
              <a:rPr lang="en-US" sz="1200">
                <a:solidFill>
                  <a:schemeClr val="tx1">
                    <a:lumMod val="85000"/>
                    <a:lumOff val="15000"/>
                  </a:schemeClr>
                </a:solidFill>
                <a:effectLst/>
                <a:ea typeface="Calibri" panose="020F0502020204030204" pitchFamily="34" charset="0"/>
                <a:cs typeface="Arial" panose="020B0604020202020204" pitchFamily="34" charset="0"/>
              </a:rPr>
              <a:t>Interviews with implementing partners and government staff in Kebbi state indicated similar perception about sustainability.</a:t>
            </a:r>
          </a:p>
          <a:p>
            <a:pPr marL="274320" marR="0" indent="-274320">
              <a:lnSpc>
                <a:spcPct val="107000"/>
              </a:lnSpc>
              <a:spcBef>
                <a:spcPts val="300"/>
              </a:spcBef>
              <a:spcAft>
                <a:spcPts val="0"/>
              </a:spcAft>
            </a:pPr>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55</a:t>
            </a:fld>
            <a:endParaRPr lang="en-US"/>
          </a:p>
        </p:txBody>
      </p:sp>
    </p:spTree>
    <p:extLst>
      <p:ext uri="{BB962C8B-B14F-4D97-AF65-F5344CB8AC3E}">
        <p14:creationId xmlns:p14="http://schemas.microsoft.com/office/powerpoint/2010/main" val="2011491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Quire Sans" panose="020B0502040400020003" pitchFamily="34" charset="0"/>
                <a:ea typeface="Calibri" panose="020F0502020204030204" pitchFamily="34" charset="0"/>
              </a:rPr>
              <a:t>A conceptual framework was developed to guide the sustainability assessment. Specifically, we hypothesize that by engaging government partners in health system strengthening interventions, the four implementing partners will make the interventions into a routine practice in the government health system, and then will gradually turn them into common practice within the government system. During the engagement and routinization process, the IPs will continue working with government partners to collect feedback and make adjustment as needed. Elements influencing sustainability were drawn from literature. Specifically, we look into 4 key domains: Program implementation, system/organizational capacity, community embeddedness and enabling environment.  </a:t>
            </a:r>
            <a:endParaRPr lang="en-US" sz="12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56</a:t>
            </a:fld>
            <a:endParaRPr lang="en-US"/>
          </a:p>
        </p:txBody>
      </p:sp>
    </p:spTree>
    <p:extLst>
      <p:ext uri="{BB962C8B-B14F-4D97-AF65-F5344CB8AC3E}">
        <p14:creationId xmlns:p14="http://schemas.microsoft.com/office/powerpoint/2010/main" val="3548573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57</a:t>
            </a:fld>
            <a:endParaRPr lang="en-US"/>
          </a:p>
        </p:txBody>
      </p:sp>
    </p:spTree>
    <p:extLst>
      <p:ext uri="{BB962C8B-B14F-4D97-AF65-F5344CB8AC3E}">
        <p14:creationId xmlns:p14="http://schemas.microsoft.com/office/powerpoint/2010/main" val="4166619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58</a:t>
            </a:fld>
            <a:endParaRPr lang="en-US"/>
          </a:p>
        </p:txBody>
      </p:sp>
    </p:spTree>
    <p:extLst>
      <p:ext uri="{BB962C8B-B14F-4D97-AF65-F5344CB8AC3E}">
        <p14:creationId xmlns:p14="http://schemas.microsoft.com/office/powerpoint/2010/main" val="1630347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1" fontAlgn="auto" latinLnBrk="0" hangingPunct="1">
              <a:lnSpc>
                <a:spcPct val="107000"/>
              </a:lnSpc>
              <a:spcBef>
                <a:spcPts val="300"/>
              </a:spcBef>
              <a:spcAft>
                <a:spcPts val="0"/>
              </a:spcAft>
              <a:buClrTx/>
              <a:buSzTx/>
              <a:buFontTx/>
              <a:buNone/>
              <a:tabLst/>
              <a:defRPr/>
            </a:pPr>
            <a:r>
              <a:rPr lang="en-US" sz="1800">
                <a:effectLst/>
                <a:latin typeface="Arial" panose="020B0604020202020204" pitchFamily="34" charset="0"/>
              </a:rPr>
              <a:t>Activities have employed various strategies to ensure their implementing programs sustainable.</a:t>
            </a:r>
          </a:p>
          <a:p>
            <a:pPr marL="274320" marR="0" lvl="0" indent="-274320" algn="l" defTabSz="914400" rtl="0" eaLnBrk="1" fontAlgn="auto" latinLnBrk="0" hangingPunct="1">
              <a:lnSpc>
                <a:spcPct val="107000"/>
              </a:lnSpc>
              <a:spcBef>
                <a:spcPts val="300"/>
              </a:spcBef>
              <a:spcAft>
                <a:spcPts val="0"/>
              </a:spcAft>
              <a:buClrTx/>
              <a:buSzTx/>
              <a:buFontTx/>
              <a:buNone/>
              <a:tabLst/>
              <a:defRPr/>
            </a:pPr>
            <a:endParaRPr lang="en-US" sz="1800">
              <a:effectLst/>
              <a:latin typeface="Arial" panose="020B0604020202020204" pitchFamily="34" charset="0"/>
            </a:endParaRPr>
          </a:p>
          <a:p>
            <a:pPr marL="274320" marR="0" indent="-274320">
              <a:lnSpc>
                <a:spcPct val="107000"/>
              </a:lnSpc>
              <a:spcBef>
                <a:spcPts val="300"/>
              </a:spcBef>
              <a:spcAft>
                <a:spcPts val="0"/>
              </a:spcAft>
            </a:pPr>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60</a:t>
            </a:fld>
            <a:endParaRPr lang="en-US"/>
          </a:p>
        </p:txBody>
      </p:sp>
    </p:spTree>
    <p:extLst>
      <p:ext uri="{BB962C8B-B14F-4D97-AF65-F5344CB8AC3E}">
        <p14:creationId xmlns:p14="http://schemas.microsoft.com/office/powerpoint/2010/main" val="3148740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61</a:t>
            </a:fld>
            <a:endParaRPr lang="en-US"/>
          </a:p>
        </p:txBody>
      </p:sp>
    </p:spTree>
    <p:extLst>
      <p:ext uri="{BB962C8B-B14F-4D97-AF65-F5344CB8AC3E}">
        <p14:creationId xmlns:p14="http://schemas.microsoft.com/office/powerpoint/2010/main" val="4095690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27F3E"/>
                </a:solidFill>
                <a:latin typeface="+mn-lt"/>
              </a:rPr>
              <a:t>Scores are generally consistent across all measures, in which </a:t>
            </a:r>
            <a:r>
              <a:rPr lang="en-US" sz="1200" i="0">
                <a:effectLst/>
                <a:latin typeface="+mn-lt"/>
              </a:rPr>
              <a:t>Alignment of Activities’ work plan with the state Memorandum of Understanding (MOU) was rated highest (at 5.6) for P</a:t>
            </a:r>
            <a:r>
              <a:rPr lang="en-US" sz="1200" b="0" i="0">
                <a:solidFill>
                  <a:srgbClr val="262626"/>
                </a:solidFill>
                <a:effectLst/>
                <a:latin typeface="+mn-lt"/>
              </a:rPr>
              <a:t>rogram Adaptability and Alignment scores.</a:t>
            </a:r>
            <a:endParaRPr lang="en-US" sz="1200" i="0">
              <a:latin typeface="+mn-lt"/>
            </a:endParaRPr>
          </a:p>
        </p:txBody>
      </p:sp>
      <p:sp>
        <p:nvSpPr>
          <p:cNvPr id="4" name="Slide Number Placeholder 3"/>
          <p:cNvSpPr>
            <a:spLocks noGrp="1"/>
          </p:cNvSpPr>
          <p:nvPr>
            <p:ph type="sldNum" sz="quarter" idx="5"/>
          </p:nvPr>
        </p:nvSpPr>
        <p:spPr/>
        <p:txBody>
          <a:bodyPr/>
          <a:lstStyle/>
          <a:p>
            <a:fld id="{B4704491-D01E-4E53-A380-BF6D829063C7}" type="slidenum">
              <a:rPr lang="en-US" smtClean="0"/>
              <a:t>62</a:t>
            </a:fld>
            <a:endParaRPr lang="en-US"/>
          </a:p>
        </p:txBody>
      </p:sp>
    </p:spTree>
    <p:extLst>
      <p:ext uri="{BB962C8B-B14F-4D97-AF65-F5344CB8AC3E}">
        <p14:creationId xmlns:p14="http://schemas.microsoft.com/office/powerpoint/2010/main" val="2325959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Interviews with Kebbi government staff and IPs also reflect the quantitative findings.</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63</a:t>
            </a:fld>
            <a:endParaRPr lang="en-US"/>
          </a:p>
        </p:txBody>
      </p:sp>
    </p:spTree>
    <p:extLst>
      <p:ext uri="{BB962C8B-B14F-4D97-AF65-F5344CB8AC3E}">
        <p14:creationId xmlns:p14="http://schemas.microsoft.com/office/powerpoint/2010/main" val="22993573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262626"/>
                </a:solidFill>
                <a:effectLst/>
                <a:latin typeface="Calibri" panose="020F0502020204030204" pitchFamily="34" charset="0"/>
              </a:rPr>
              <a:t>Ability of Activities to conduct regular advocacy to raise awareness among policymakers for policy change and increased funding was rated highest (at 5.3) for Effective Engagement and Collaboration scores</a:t>
            </a:r>
            <a:r>
              <a:rPr lang="en-US" sz="1800" b="0" i="0">
                <a:solidFill>
                  <a:srgbClr val="000000"/>
                </a:solidFill>
                <a:effectLst/>
                <a:latin typeface="Calibri" panose="020F0502020204030204" pitchFamily="34" charset="0"/>
              </a:rPr>
              <a:t>​.</a:t>
            </a:r>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64</a:t>
            </a:fld>
            <a:endParaRPr lang="en-US"/>
          </a:p>
        </p:txBody>
      </p:sp>
    </p:spTree>
    <p:extLst>
      <p:ext uri="{BB962C8B-B14F-4D97-AF65-F5344CB8AC3E}">
        <p14:creationId xmlns:p14="http://schemas.microsoft.com/office/powerpoint/2010/main" val="748454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Activities have collaborated with Kebbi state government agencies through various forms.</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65</a:t>
            </a:fld>
            <a:endParaRPr lang="en-US"/>
          </a:p>
        </p:txBody>
      </p:sp>
    </p:spTree>
    <p:extLst>
      <p:ext uri="{BB962C8B-B14F-4D97-AF65-F5344CB8AC3E}">
        <p14:creationId xmlns:p14="http://schemas.microsoft.com/office/powerpoint/2010/main" val="387678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focus our review of quantitative evaluation baseline findings on preliminary DHIS2 analysis of service delivery outcomes. </a:t>
            </a:r>
          </a:p>
        </p:txBody>
      </p:sp>
      <p:sp>
        <p:nvSpPr>
          <p:cNvPr id="4" name="Slide Number Placeholder 3"/>
          <p:cNvSpPr>
            <a:spLocks noGrp="1"/>
          </p:cNvSpPr>
          <p:nvPr>
            <p:ph type="sldNum" sz="quarter" idx="5"/>
          </p:nvPr>
        </p:nvSpPr>
        <p:spPr/>
        <p:txBody>
          <a:bodyPr/>
          <a:lstStyle/>
          <a:p>
            <a:fld id="{B4704491-D01E-4E53-A380-BF6D829063C7}" type="slidenum">
              <a:rPr lang="en-US" smtClean="0"/>
              <a:t>5</a:t>
            </a:fld>
            <a:endParaRPr lang="en-US"/>
          </a:p>
        </p:txBody>
      </p:sp>
    </p:spTree>
    <p:extLst>
      <p:ext uri="{BB962C8B-B14F-4D97-AF65-F5344CB8AC3E}">
        <p14:creationId xmlns:p14="http://schemas.microsoft.com/office/powerpoint/2010/main" val="11875268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Calibri" panose="020F0502020204030204" pitchFamily="34" charset="0"/>
              </a:rPr>
              <a:t>Both “Activities’ capacity for quality implementation approach M&amp;E” and “the association of Activities implementation with improvement of health outcomes” were rated highest (at 5.3) in Demonstrating Program Results scores.  </a:t>
            </a:r>
            <a:r>
              <a:rPr lang="en-US" sz="1800" b="0" i="0">
                <a:solidFill>
                  <a:srgbClr val="000000"/>
                </a:solidFill>
                <a:effectLst/>
                <a:latin typeface="Calibri" panose="020F0502020204030204" pitchFamily="34" charset="0"/>
              </a:rPr>
              <a:t>​</a:t>
            </a:r>
            <a:r>
              <a:rPr lang="en-US"/>
              <a:t>And “Activities share results that include gender measures” was rate lowest (at 4.2).</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66</a:t>
            </a:fld>
            <a:endParaRPr lang="en-US"/>
          </a:p>
        </p:txBody>
      </p:sp>
    </p:spTree>
    <p:extLst>
      <p:ext uri="{BB962C8B-B14F-4D97-AF65-F5344CB8AC3E}">
        <p14:creationId xmlns:p14="http://schemas.microsoft.com/office/powerpoint/2010/main" val="3205847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67</a:t>
            </a:fld>
            <a:endParaRPr lang="en-US"/>
          </a:p>
        </p:txBody>
      </p:sp>
    </p:spTree>
    <p:extLst>
      <p:ext uri="{BB962C8B-B14F-4D97-AF65-F5344CB8AC3E}">
        <p14:creationId xmlns:p14="http://schemas.microsoft.com/office/powerpoint/2010/main" val="2138612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“Activities’ approaches are funded through a variety of sources” was rated highest (at 4.6) in Resource and Funding stability scores. Other measures, such as “adequate staff and resources, sustained fundings for implemented approaches” were rate lowest (at 3.7).</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70</a:t>
            </a:fld>
            <a:endParaRPr lang="en-US"/>
          </a:p>
        </p:txBody>
      </p:sp>
    </p:spTree>
    <p:extLst>
      <p:ext uri="{BB962C8B-B14F-4D97-AF65-F5344CB8AC3E}">
        <p14:creationId xmlns:p14="http://schemas.microsoft.com/office/powerpoint/2010/main" val="2563230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71</a:t>
            </a:fld>
            <a:endParaRPr lang="en-US"/>
          </a:p>
        </p:txBody>
      </p:sp>
    </p:spTree>
    <p:extLst>
      <p:ext uri="{BB962C8B-B14F-4D97-AF65-F5344CB8AC3E}">
        <p14:creationId xmlns:p14="http://schemas.microsoft.com/office/powerpoint/2010/main" val="3685939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“State government leadership team comprise both women and men at senior management level” was rated highest (at 4.9) in State government leadership competence scores. And ability of state government leadership to provide strong supervision and support was rated lowest (at 3.6). </a:t>
            </a:r>
          </a:p>
        </p:txBody>
      </p:sp>
      <p:sp>
        <p:nvSpPr>
          <p:cNvPr id="4" name="Slide Number Placeholder 3"/>
          <p:cNvSpPr>
            <a:spLocks noGrp="1"/>
          </p:cNvSpPr>
          <p:nvPr>
            <p:ph type="sldNum" sz="quarter" idx="5"/>
          </p:nvPr>
        </p:nvSpPr>
        <p:spPr/>
        <p:txBody>
          <a:bodyPr/>
          <a:lstStyle/>
          <a:p>
            <a:fld id="{B4704491-D01E-4E53-A380-BF6D829063C7}" type="slidenum">
              <a:rPr lang="en-US" smtClean="0"/>
              <a:t>72</a:t>
            </a:fld>
            <a:endParaRPr lang="en-US"/>
          </a:p>
        </p:txBody>
      </p:sp>
    </p:spTree>
    <p:extLst>
      <p:ext uri="{BB962C8B-B14F-4D97-AF65-F5344CB8AC3E}">
        <p14:creationId xmlns:p14="http://schemas.microsoft.com/office/powerpoint/2010/main" val="3849340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“State government team comprise both women and men” was rated highest (at 5.2) in State government leadership competence scores. And training for government staff in required skills for approach implementation was rated lowest (at 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73</a:t>
            </a:fld>
            <a:endParaRPr lang="en-US"/>
          </a:p>
        </p:txBody>
      </p:sp>
    </p:spTree>
    <p:extLst>
      <p:ext uri="{BB962C8B-B14F-4D97-AF65-F5344CB8AC3E}">
        <p14:creationId xmlns:p14="http://schemas.microsoft.com/office/powerpoint/2010/main" val="3558947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75</a:t>
            </a:fld>
            <a:endParaRPr lang="en-US"/>
          </a:p>
        </p:txBody>
      </p:sp>
    </p:spTree>
    <p:extLst>
      <p:ext uri="{BB962C8B-B14F-4D97-AF65-F5344CB8AC3E}">
        <p14:creationId xmlns:p14="http://schemas.microsoft.com/office/powerpoint/2010/main" val="34257564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A</a:t>
            </a:r>
            <a:r>
              <a:rPr lang="en-US" sz="1200" b="0" i="0" u="none" strike="noStrike">
                <a:solidFill>
                  <a:srgbClr val="000000"/>
                </a:solidFill>
                <a:effectLst/>
                <a:latin typeface="+mn-lt"/>
              </a:rPr>
              <a:t>ctivities’ communication strategies to secure and maintain public support was rated highest (at 5.4) in Advocacy/Communication scores</a:t>
            </a:r>
            <a:r>
              <a:rPr lang="en-US" sz="1200" b="0" i="0">
                <a:solidFill>
                  <a:srgbClr val="000000"/>
                </a:solidFill>
                <a:effectLst/>
                <a:latin typeface="+mn-lt"/>
              </a:rPr>
              <a:t>​. </a:t>
            </a:r>
            <a:endParaRPr lang="en-US" sz="1200">
              <a:latin typeface="+mn-lt"/>
            </a:endParaRPr>
          </a:p>
        </p:txBody>
      </p:sp>
      <p:sp>
        <p:nvSpPr>
          <p:cNvPr id="4" name="Slide Number Placeholder 3"/>
          <p:cNvSpPr>
            <a:spLocks noGrp="1"/>
          </p:cNvSpPr>
          <p:nvPr>
            <p:ph type="sldNum" sz="quarter" idx="5"/>
          </p:nvPr>
        </p:nvSpPr>
        <p:spPr/>
        <p:txBody>
          <a:bodyPr/>
          <a:lstStyle/>
          <a:p>
            <a:fld id="{B4704491-D01E-4E53-A380-BF6D829063C7}" type="slidenum">
              <a:rPr lang="en-US" smtClean="0"/>
              <a:t>76</a:t>
            </a:fld>
            <a:endParaRPr lang="en-US"/>
          </a:p>
        </p:txBody>
      </p:sp>
    </p:spTree>
    <p:extLst>
      <p:ext uri="{BB962C8B-B14F-4D97-AF65-F5344CB8AC3E}">
        <p14:creationId xmlns:p14="http://schemas.microsoft.com/office/powerpoint/2010/main" val="2686812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a:t>
            </a:r>
          </a:p>
        </p:txBody>
      </p:sp>
      <p:sp>
        <p:nvSpPr>
          <p:cNvPr id="4" name="Slide Number Placeholder 3"/>
          <p:cNvSpPr>
            <a:spLocks noGrp="1"/>
          </p:cNvSpPr>
          <p:nvPr>
            <p:ph type="sldNum" sz="quarter" idx="5"/>
          </p:nvPr>
        </p:nvSpPr>
        <p:spPr/>
        <p:txBody>
          <a:bodyPr/>
          <a:lstStyle/>
          <a:p>
            <a:fld id="{4650CBE9-054C-48F9-B6BD-3949A372956A}" type="slidenum">
              <a:rPr lang="en-US" smtClean="0"/>
              <a:t>77</a:t>
            </a:fld>
            <a:endParaRPr lang="en-US"/>
          </a:p>
        </p:txBody>
      </p:sp>
    </p:spTree>
    <p:extLst>
      <p:ext uri="{BB962C8B-B14F-4D97-AF65-F5344CB8AC3E}">
        <p14:creationId xmlns:p14="http://schemas.microsoft.com/office/powerpoint/2010/main" val="23601677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“Public support to the Activities” was rated highest (at 5.0) in political support and acceptance scores. And Activities’ approaches have strong government champion with ability to garner resources was rated lowest (at 4.1).</a:t>
            </a:r>
          </a:p>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78</a:t>
            </a:fld>
            <a:endParaRPr lang="en-US"/>
          </a:p>
        </p:txBody>
      </p:sp>
    </p:spTree>
    <p:extLst>
      <p:ext uri="{BB962C8B-B14F-4D97-AF65-F5344CB8AC3E}">
        <p14:creationId xmlns:p14="http://schemas.microsoft.com/office/powerpoint/2010/main" val="395381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first round of DHIS2 analyses used monthly DHIS2 health facility-level data from January 2017 through March 2022. We excluded from analysis those facilities that contained ‘hospital’ or ‘private’ in the facility name. The number of public primary health care facilities that met study eligibility criteria in Kebbi was 900 facilities. </a:t>
            </a:r>
          </a:p>
          <a:p>
            <a:endParaRPr lang="en-US"/>
          </a:p>
          <a:p>
            <a:endParaRPr lang="en-US"/>
          </a:p>
          <a:p>
            <a:r>
              <a:rPr lang="en-US" i="1"/>
              <a:t>NOTES TO SPEAKER: </a:t>
            </a:r>
          </a:p>
          <a:p>
            <a:r>
              <a:rPr lang="en-US" i="1"/>
              <a:t>- We have to assume the preliminary analytical sample only contains public facilities because we didn’t have a variable for public/private and didn’t have a facility type variable, so had to rely on information in the facility name. </a:t>
            </a:r>
          </a:p>
        </p:txBody>
      </p:sp>
      <p:sp>
        <p:nvSpPr>
          <p:cNvPr id="4" name="Slide Number Placeholder 3"/>
          <p:cNvSpPr>
            <a:spLocks noGrp="1"/>
          </p:cNvSpPr>
          <p:nvPr>
            <p:ph type="sldNum" sz="quarter" idx="5"/>
          </p:nvPr>
        </p:nvSpPr>
        <p:spPr/>
        <p:txBody>
          <a:bodyPr/>
          <a:lstStyle/>
          <a:p>
            <a:fld id="{7C35D222-1606-4CA6-A622-061F9BD09447}" type="slidenum">
              <a:rPr lang="en-US" smtClean="0"/>
              <a:t>6</a:t>
            </a:fld>
            <a:endParaRPr lang="en-US"/>
          </a:p>
        </p:txBody>
      </p:sp>
    </p:spTree>
    <p:extLst>
      <p:ext uri="{BB962C8B-B14F-4D97-AF65-F5344CB8AC3E}">
        <p14:creationId xmlns:p14="http://schemas.microsoft.com/office/powerpoint/2010/main" val="40862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Interviews with Ebonyi government staff and IPs also reflect the quantitative findings.</a:t>
            </a:r>
          </a:p>
          <a:p>
            <a:endParaRPr lang="en-US"/>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79</a:t>
            </a:fld>
            <a:endParaRPr lang="en-US"/>
          </a:p>
        </p:txBody>
      </p:sp>
    </p:spTree>
    <p:extLst>
      <p:ext uri="{BB962C8B-B14F-4D97-AF65-F5344CB8AC3E}">
        <p14:creationId xmlns:p14="http://schemas.microsoft.com/office/powerpoint/2010/main" val="2740995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704491-D01E-4E53-A380-BF6D829063C7}" type="slidenum">
              <a:rPr lang="en-US" smtClean="0"/>
              <a:t>80</a:t>
            </a:fld>
            <a:endParaRPr lang="en-US"/>
          </a:p>
        </p:txBody>
      </p:sp>
    </p:spTree>
    <p:extLst>
      <p:ext uri="{BB962C8B-B14F-4D97-AF65-F5344CB8AC3E}">
        <p14:creationId xmlns:p14="http://schemas.microsoft.com/office/powerpoint/2010/main" val="30878794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key informant interview, we were able to draw out a list of specific practices that the three Activities have engaged and collaborated with Kebbi state government ministries and agencies.   </a:t>
            </a:r>
          </a:p>
          <a:p>
            <a:endParaRPr lang="en-US"/>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81</a:t>
            </a:fld>
            <a:endParaRPr lang="en-US"/>
          </a:p>
        </p:txBody>
      </p:sp>
    </p:spTree>
    <p:extLst>
      <p:ext uri="{BB962C8B-B14F-4D97-AF65-F5344CB8AC3E}">
        <p14:creationId xmlns:p14="http://schemas.microsoft.com/office/powerpoint/2010/main" val="33595354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82</a:t>
            </a:fld>
            <a:endParaRPr lang="en-US"/>
          </a:p>
        </p:txBody>
      </p:sp>
    </p:spTree>
    <p:extLst>
      <p:ext uri="{BB962C8B-B14F-4D97-AF65-F5344CB8AC3E}">
        <p14:creationId xmlns:p14="http://schemas.microsoft.com/office/powerpoint/2010/main" val="24655703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I want to briefly describe the sampling and the questions we used. In step 1...</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83</a:t>
            </a:fld>
            <a:endParaRPr lang="en-US"/>
          </a:p>
        </p:txBody>
      </p:sp>
    </p:spTree>
    <p:extLst>
      <p:ext uri="{BB962C8B-B14F-4D97-AF65-F5344CB8AC3E}">
        <p14:creationId xmlns:p14="http://schemas.microsoft.com/office/powerpoint/2010/main" val="19111315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measure we look at is density, where we ask how common sharing relationships are in the network.</a:t>
            </a:r>
          </a:p>
        </p:txBody>
      </p:sp>
      <p:sp>
        <p:nvSpPr>
          <p:cNvPr id="4" name="Slide Number Placeholder 3"/>
          <p:cNvSpPr>
            <a:spLocks noGrp="1"/>
          </p:cNvSpPr>
          <p:nvPr>
            <p:ph type="sldNum" sz="quarter" idx="5"/>
          </p:nvPr>
        </p:nvSpPr>
        <p:spPr/>
        <p:txBody>
          <a:bodyPr/>
          <a:lstStyle/>
          <a:p>
            <a:fld id="{4650CBE9-054C-48F9-B6BD-3949A372956A}" type="slidenum">
              <a:rPr lang="en-US" smtClean="0"/>
              <a:t>84</a:t>
            </a:fld>
            <a:endParaRPr lang="en-US"/>
          </a:p>
        </p:txBody>
      </p:sp>
    </p:spTree>
    <p:extLst>
      <p:ext uri="{BB962C8B-B14F-4D97-AF65-F5344CB8AC3E}">
        <p14:creationId xmlns:p14="http://schemas.microsoft.com/office/powerpoint/2010/main" val="2002740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second is reciprocity: how many of the sharing relationships are mutual?</a:t>
            </a:r>
          </a:p>
        </p:txBody>
      </p:sp>
      <p:sp>
        <p:nvSpPr>
          <p:cNvPr id="4" name="Slide Number Placeholder 3"/>
          <p:cNvSpPr>
            <a:spLocks noGrp="1"/>
          </p:cNvSpPr>
          <p:nvPr>
            <p:ph type="sldNum" sz="quarter" idx="5"/>
          </p:nvPr>
        </p:nvSpPr>
        <p:spPr/>
        <p:txBody>
          <a:bodyPr/>
          <a:lstStyle/>
          <a:p>
            <a:fld id="{4650CBE9-054C-48F9-B6BD-3949A372956A}" type="slidenum">
              <a:rPr lang="en-US" smtClean="0"/>
              <a:t>85</a:t>
            </a:fld>
            <a:endParaRPr lang="en-US"/>
          </a:p>
        </p:txBody>
      </p:sp>
    </p:spTree>
    <p:extLst>
      <p:ext uri="{BB962C8B-B14F-4D97-AF65-F5344CB8AC3E}">
        <p14:creationId xmlns:p14="http://schemas.microsoft.com/office/powerpoint/2010/main" val="11133816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we looked at the average number of steps it takes to share resources and information between all organizations in the network.</a:t>
            </a:r>
          </a:p>
        </p:txBody>
      </p:sp>
      <p:sp>
        <p:nvSpPr>
          <p:cNvPr id="4" name="Slide Number Placeholder 3"/>
          <p:cNvSpPr>
            <a:spLocks noGrp="1"/>
          </p:cNvSpPr>
          <p:nvPr>
            <p:ph type="sldNum" sz="quarter" idx="5"/>
          </p:nvPr>
        </p:nvSpPr>
        <p:spPr/>
        <p:txBody>
          <a:bodyPr/>
          <a:lstStyle/>
          <a:p>
            <a:fld id="{4650CBE9-054C-48F9-B6BD-3949A372956A}" type="slidenum">
              <a:rPr lang="en-US" smtClean="0"/>
              <a:t>86</a:t>
            </a:fld>
            <a:endParaRPr lang="en-US"/>
          </a:p>
        </p:txBody>
      </p:sp>
    </p:spTree>
    <p:extLst>
      <p:ext uri="{BB962C8B-B14F-4D97-AF65-F5344CB8AC3E}">
        <p14:creationId xmlns:p14="http://schemas.microsoft.com/office/powerpoint/2010/main" val="37131061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we will use centrality to identify the most important relationships and organizations in our network, in terms of the model we created from our survey data.</a:t>
            </a:r>
          </a:p>
          <a:p>
            <a:endParaRPr lang="en-US" dirty="0">
              <a:cs typeface="Calibri"/>
            </a:endParaRPr>
          </a:p>
          <a:p>
            <a:r>
              <a:rPr lang="en-US" dirty="0">
                <a:cs typeface="Calibri"/>
              </a:rPr>
              <a:t>As an example, let us look at the hypothetical network here. In this example, lets say that organization D has information that organization E needs. Because D does not have a direct relationship to E, the information in question would need to pass through organizations A and B before it can reach E. Because organizations A and B are on what we call the "shortest path" between D and E, we expect it to be more important.</a:t>
            </a:r>
          </a:p>
          <a:p>
            <a:endParaRPr lang="en-US" dirty="0">
              <a:cs typeface="Calibri"/>
            </a:endParaRPr>
          </a:p>
          <a:p>
            <a:r>
              <a:rPr lang="en-US" dirty="0">
                <a:cs typeface="Calibri"/>
              </a:rPr>
              <a:t>We can observe the same thing from looking at relationships D -&gt; A, A-&gt;B, and B-&gt;E. They are all important because they are on the shortest path between organizations D and E.</a:t>
            </a:r>
          </a:p>
          <a:p>
            <a:endParaRPr lang="en-US" dirty="0">
              <a:cs typeface="Calibri"/>
            </a:endParaRPr>
          </a:p>
          <a:p>
            <a:r>
              <a:rPr lang="en-US" dirty="0">
                <a:cs typeface="Calibri"/>
              </a:rPr>
              <a:t>Now expand this to all pairs of organizations – we can identify the most important organizations and relationships across the whole network by looking at which ones appear in the shortest paths </a:t>
            </a:r>
            <a:r>
              <a:rPr lang="en-US" dirty="0" err="1">
                <a:cs typeface="Calibri"/>
              </a:rPr>
              <a:t>betwene</a:t>
            </a:r>
            <a:r>
              <a:rPr lang="en-US" dirty="0">
                <a:cs typeface="Calibri"/>
              </a:rPr>
              <a:t> all organizations most often. This can give us insight into the organizations and relationships that are most critical for sharing information and resources, as well as hypothesize about what the establishment of new relationships would do to the network based on our model.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50CBE9-054C-48F9-B6BD-3949A37295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6673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already touched on the importance of interpreting ONA results in context. It's also useful to keep some limitations of this approach in mind. </a:t>
            </a:r>
          </a:p>
        </p:txBody>
      </p:sp>
      <p:sp>
        <p:nvSpPr>
          <p:cNvPr id="4" name="Slide Number Placeholder 3"/>
          <p:cNvSpPr>
            <a:spLocks noGrp="1"/>
          </p:cNvSpPr>
          <p:nvPr>
            <p:ph type="sldNum" sz="quarter" idx="5"/>
          </p:nvPr>
        </p:nvSpPr>
        <p:spPr/>
        <p:txBody>
          <a:bodyPr/>
          <a:lstStyle/>
          <a:p>
            <a:fld id="{4650CBE9-054C-48F9-B6BD-3949A372956A}" type="slidenum">
              <a:rPr lang="en-US" smtClean="0"/>
              <a:t>88</a:t>
            </a:fld>
            <a:endParaRPr lang="en-US"/>
          </a:p>
        </p:txBody>
      </p:sp>
    </p:spTree>
    <p:extLst>
      <p:ext uri="{BB962C8B-B14F-4D97-AF65-F5344CB8AC3E}">
        <p14:creationId xmlns:p14="http://schemas.microsoft.com/office/powerpoint/2010/main" val="21638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selected key indicators in pediatric malaria, antenatal care, and family planning service areas as initial service delivery outcomes of interest. For each indicator we examined reporting rates and monthly case volumes to understand trends over time. </a:t>
            </a:r>
          </a:p>
          <a:p>
            <a:endParaRPr lang="en-US" dirty="0"/>
          </a:p>
          <a:p>
            <a:r>
              <a:rPr lang="en-US" dirty="0"/>
              <a:t>Malaria indicators include persons under five years of age who: (1) presented with a fever and were tested by RDT; (2) had confirmed uncomplicated malaria; and (3) had confirmed uncomplicated malaria and treated with ACT. We will be conducting a cascade analysis of malaria services – from clients presenting with fever through clients diagnosed and treated – as a next step. </a:t>
            </a:r>
          </a:p>
          <a:p>
            <a:endParaRPr lang="en-US" dirty="0"/>
          </a:p>
          <a:p>
            <a:r>
              <a:rPr lang="en-US" dirty="0"/>
              <a:t>ANC and FP indicators include (1) first ANC visit for all gestational ages; (2) receipt of IPTp1; and (3) new female FP acceptors. </a:t>
            </a:r>
          </a:p>
          <a:p>
            <a:endParaRPr lang="en-US" dirty="0"/>
          </a:p>
        </p:txBody>
      </p:sp>
      <p:sp>
        <p:nvSpPr>
          <p:cNvPr id="4" name="Slide Number Placeholder 3"/>
          <p:cNvSpPr>
            <a:spLocks noGrp="1"/>
          </p:cNvSpPr>
          <p:nvPr>
            <p:ph type="sldNum" sz="quarter" idx="5"/>
          </p:nvPr>
        </p:nvSpPr>
        <p:spPr/>
        <p:txBody>
          <a:bodyPr/>
          <a:lstStyle/>
          <a:p>
            <a:fld id="{7C35D222-1606-4CA6-A622-061F9BD09447}" type="slidenum">
              <a:rPr lang="en-US" smtClean="0"/>
              <a:t>7</a:t>
            </a:fld>
            <a:endParaRPr lang="en-US"/>
          </a:p>
        </p:txBody>
      </p:sp>
    </p:spTree>
    <p:extLst>
      <p:ext uri="{BB962C8B-B14F-4D97-AF65-F5344CB8AC3E}">
        <p14:creationId xmlns:p14="http://schemas.microsoft.com/office/powerpoint/2010/main" val="4194735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we’re going to turn to the results of the analysis. First up is resource sharing. For each organization that a respondent organization nominated, we asked…</a:t>
            </a:r>
          </a:p>
        </p:txBody>
      </p:sp>
      <p:sp>
        <p:nvSpPr>
          <p:cNvPr id="4" name="Slide Number Placeholder 3"/>
          <p:cNvSpPr>
            <a:spLocks noGrp="1"/>
          </p:cNvSpPr>
          <p:nvPr>
            <p:ph type="sldNum" sz="quarter" idx="5"/>
          </p:nvPr>
        </p:nvSpPr>
        <p:spPr/>
        <p:txBody>
          <a:bodyPr/>
          <a:lstStyle/>
          <a:p>
            <a:fld id="{4650CBE9-054C-48F9-B6BD-3949A372956A}" type="slidenum">
              <a:rPr lang="en-US" smtClean="0"/>
              <a:t>89</a:t>
            </a:fld>
            <a:endParaRPr lang="en-US"/>
          </a:p>
        </p:txBody>
      </p:sp>
    </p:spTree>
    <p:extLst>
      <p:ext uri="{BB962C8B-B14F-4D97-AF65-F5344CB8AC3E}">
        <p14:creationId xmlns:p14="http://schemas.microsoft.com/office/powerpoint/2010/main" val="39864195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here is the network diagram based on those responses.</a:t>
            </a:r>
          </a:p>
          <a:p>
            <a:endParaRPr lang="en-US">
              <a:cs typeface="Calibri"/>
            </a:endParaRPr>
          </a:p>
          <a:p>
            <a:r>
              <a:rPr lang="en-US">
                <a:cs typeface="Calibri"/>
              </a:rPr>
              <a:t>It’s a little hard to see, but the darker lines represent situations where the respondent said resource exchange happened more often. You can see from the legend on the left that the green nodes are survey respondent organizations; blue ones are nominees who weren’t also respondents. Finally, shape codes show which nodes reflect HPN Activities including their IPs. </a:t>
            </a:r>
          </a:p>
          <a:p>
            <a:endParaRPr lang="en-US">
              <a:cs typeface="Calibri"/>
            </a:endParaRPr>
          </a:p>
        </p:txBody>
      </p:sp>
      <p:sp>
        <p:nvSpPr>
          <p:cNvPr id="4" name="Slide Number Placeholder 3"/>
          <p:cNvSpPr>
            <a:spLocks noGrp="1"/>
          </p:cNvSpPr>
          <p:nvPr>
            <p:ph type="sldNum" sz="quarter" idx="5"/>
          </p:nvPr>
        </p:nvSpPr>
        <p:spPr/>
        <p:txBody>
          <a:bodyPr/>
          <a:lstStyle/>
          <a:p>
            <a:pPr defTabSz="465887">
              <a:defRPr/>
            </a:pPr>
            <a:fld id="{4650CBE9-054C-48F9-B6BD-3949A372956A}" type="slidenum">
              <a:rPr lang="en-US">
                <a:solidFill>
                  <a:prstClr val="black"/>
                </a:solidFill>
                <a:latin typeface="Calibri" panose="020F0502020204030204"/>
              </a:rPr>
              <a:pPr defTabSz="465887">
                <a:defRPr/>
              </a:pPr>
              <a:t>90</a:t>
            </a:fld>
            <a:endParaRPr lang="en-US">
              <a:solidFill>
                <a:prstClr val="black"/>
              </a:solidFill>
              <a:latin typeface="Calibri" panose="020F0502020204030204"/>
            </a:endParaRPr>
          </a:p>
        </p:txBody>
      </p:sp>
    </p:spTree>
    <p:extLst>
      <p:ext uri="{BB962C8B-B14F-4D97-AF65-F5344CB8AC3E}">
        <p14:creationId xmlns:p14="http://schemas.microsoft.com/office/powerpoint/2010/main" val="3091596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 organizations and relationship are most central to resource sharing in Kebbi? You can see from the top list that these are IHP, ACOMIN (civil society in malaria control, immunization, and nutrition), the state primary healthcare development agency (PHCDA), BA-N, and the Ministry of local government and </a:t>
            </a:r>
            <a:r>
              <a:rPr lang="en-US" err="1"/>
              <a:t>chieftancy</a:t>
            </a:r>
            <a:r>
              <a:rPr lang="en-US"/>
              <a:t> affairs (SMLGCA). Many of the most central relationships involve the same groups. </a:t>
            </a:r>
          </a:p>
          <a:p>
            <a:endParaRPr lang="en-US"/>
          </a:p>
        </p:txBody>
      </p:sp>
      <p:sp>
        <p:nvSpPr>
          <p:cNvPr id="4" name="Slide Number Placeholder 3"/>
          <p:cNvSpPr>
            <a:spLocks noGrp="1"/>
          </p:cNvSpPr>
          <p:nvPr>
            <p:ph type="sldNum" sz="quarter" idx="5"/>
          </p:nvPr>
        </p:nvSpPr>
        <p:spPr/>
        <p:txBody>
          <a:bodyPr/>
          <a:lstStyle/>
          <a:p>
            <a:pPr defTabSz="465887">
              <a:defRPr/>
            </a:pPr>
            <a:fld id="{4650CBE9-054C-48F9-B6BD-3949A372956A}" type="slidenum">
              <a:rPr lang="en-US">
                <a:solidFill>
                  <a:prstClr val="black"/>
                </a:solidFill>
                <a:latin typeface="Calibri" panose="020F0502020204030204"/>
              </a:rPr>
              <a:pPr defTabSz="465887">
                <a:defRPr/>
              </a:pPr>
              <a:t>91</a:t>
            </a:fld>
            <a:endParaRPr lang="en-US">
              <a:solidFill>
                <a:prstClr val="black"/>
              </a:solidFill>
              <a:latin typeface="Calibri" panose="020F0502020204030204"/>
            </a:endParaRPr>
          </a:p>
        </p:txBody>
      </p:sp>
    </p:spTree>
    <p:extLst>
      <p:ext uri="{BB962C8B-B14F-4D97-AF65-F5344CB8AC3E}">
        <p14:creationId xmlns:p14="http://schemas.microsoft.com/office/powerpoint/2010/main" val="26664927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one-time measure of network efficiency by itself is hard to interpret or apply to programming. So we modeled the changes in efficiency that would result from making new resource sharing connections. Remember, some of these connections might not be feasible in context, but this analysis can help stimulate discussion about different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see from the list at the top that initiating resource sharing between ACOMIN (civil society in malaria control, immunization, and nutrition) and several other groups would be most helpful for increasing overall efficiency, by bridging the two sides of the network. Linking ACOMIN and SMOAND (state ministry of agriculture and natural development) would have the largest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Continuing with modeling to understand how new relationships might be strategic, we identified relationships *involving HPN Activity implementers directly* that would improve the efficiency of resource sharing the most. Our thought was that these relationships might be more feasible to implement. Resource sharing between the state ministry of health (community health department) and IHP came out on top</a:t>
            </a:r>
          </a:p>
        </p:txBody>
      </p:sp>
      <p:sp>
        <p:nvSpPr>
          <p:cNvPr id="4" name="Slide Number Placeholder 3"/>
          <p:cNvSpPr>
            <a:spLocks noGrp="1"/>
          </p:cNvSpPr>
          <p:nvPr>
            <p:ph type="sldNum" sz="quarter" idx="5"/>
          </p:nvPr>
        </p:nvSpPr>
        <p:spPr/>
        <p:txBody>
          <a:bodyPr/>
          <a:lstStyle/>
          <a:p>
            <a:pPr defTabSz="465887">
              <a:defRPr/>
            </a:pPr>
            <a:fld id="{4650CBE9-054C-48F9-B6BD-3949A372956A}" type="slidenum">
              <a:rPr lang="en-US">
                <a:solidFill>
                  <a:prstClr val="black"/>
                </a:solidFill>
                <a:latin typeface="Calibri" panose="020F0502020204030204"/>
              </a:rPr>
              <a:pPr defTabSz="465887">
                <a:defRPr/>
              </a:pPr>
              <a:t>92</a:t>
            </a:fld>
            <a:endParaRPr lang="en-US">
              <a:solidFill>
                <a:prstClr val="black"/>
              </a:solidFill>
              <a:latin typeface="Calibri" panose="020F0502020204030204"/>
            </a:endParaRPr>
          </a:p>
        </p:txBody>
      </p:sp>
    </p:spTree>
    <p:extLst>
      <p:ext uri="{BB962C8B-B14F-4D97-AF65-F5344CB8AC3E}">
        <p14:creationId xmlns:p14="http://schemas.microsoft.com/office/powerpoint/2010/main" val="17507116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modeling exercise is focused on HPN Activity-involved relationships that would improve the centrality of government organizations in the network the most. Here we reasoned that helping to ensure that government is central to exchange (in this case, resource exchange), could help sustain health programming and its outcomes. </a:t>
            </a:r>
          </a:p>
          <a:p>
            <a:endParaRPr lang="en-US"/>
          </a:p>
          <a:p>
            <a:r>
              <a:rPr lang="en-US"/>
              <a:t>You can see from the list that government centrality in this network could increase the most by establishing a resource sharing relationship from IHP to the state ministry of agriculture and natural development (SMOAND).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defTabSz="465887">
              <a:defRPr/>
            </a:pPr>
            <a:fld id="{4650CBE9-054C-48F9-B6BD-3949A372956A}" type="slidenum">
              <a:rPr lang="en-US">
                <a:solidFill>
                  <a:prstClr val="black"/>
                </a:solidFill>
                <a:latin typeface="Calibri" panose="020F0502020204030204"/>
              </a:rPr>
              <a:pPr defTabSz="465887">
                <a:defRPr/>
              </a:pPr>
              <a:t>93</a:t>
            </a:fld>
            <a:endParaRPr lang="en-US">
              <a:solidFill>
                <a:prstClr val="black"/>
              </a:solidFill>
              <a:latin typeface="Calibri" panose="020F0502020204030204"/>
            </a:endParaRPr>
          </a:p>
        </p:txBody>
      </p:sp>
    </p:spTree>
    <p:extLst>
      <p:ext uri="{BB962C8B-B14F-4D97-AF65-F5344CB8AC3E}">
        <p14:creationId xmlns:p14="http://schemas.microsoft.com/office/powerpoint/2010/main" val="42378090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94</a:t>
            </a:fld>
            <a:endParaRPr lang="en-US"/>
          </a:p>
        </p:txBody>
      </p:sp>
    </p:spTree>
    <p:extLst>
      <p:ext uri="{BB962C8B-B14F-4D97-AF65-F5344CB8AC3E}">
        <p14:creationId xmlns:p14="http://schemas.microsoft.com/office/powerpoint/2010/main" val="38506920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we’re going to move on from resource sharing and look at information sharing. For each organization that a respondent organization nominated, we asked…</a:t>
            </a:r>
          </a:p>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95</a:t>
            </a:fld>
            <a:endParaRPr lang="en-US"/>
          </a:p>
        </p:txBody>
      </p:sp>
    </p:spTree>
    <p:extLst>
      <p:ext uri="{BB962C8B-B14F-4D97-AF65-F5344CB8AC3E}">
        <p14:creationId xmlns:p14="http://schemas.microsoft.com/office/powerpoint/2010/main" val="31223005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back how the resource sharing network looked, which network do you think has higher density – resource sharing, or information sharing?</a:t>
            </a:r>
          </a:p>
          <a:p>
            <a:endParaRPr lang="en-US"/>
          </a:p>
          <a:p>
            <a:r>
              <a:rPr lang="en-US"/>
              <a:t>Yes - density is higher for information sharing: there are more organizations in the diagram, with more lines connecting them. Reciprocity is also higher here. This makes sense, because information sharing generally costs organizations less and is easier to do, and therefore is more common. But still, the diagrams show that there is a lot of both types of exchange happening. </a:t>
            </a:r>
          </a:p>
        </p:txBody>
      </p:sp>
      <p:sp>
        <p:nvSpPr>
          <p:cNvPr id="4" name="Slide Number Placeholder 3"/>
          <p:cNvSpPr>
            <a:spLocks noGrp="1"/>
          </p:cNvSpPr>
          <p:nvPr>
            <p:ph type="sldNum" sz="quarter" idx="5"/>
          </p:nvPr>
        </p:nvSpPr>
        <p:spPr/>
        <p:txBody>
          <a:bodyPr/>
          <a:lstStyle/>
          <a:p>
            <a:pPr defTabSz="465887">
              <a:defRPr/>
            </a:pPr>
            <a:fld id="{4650CBE9-054C-48F9-B6BD-3949A372956A}" type="slidenum">
              <a:rPr lang="en-US">
                <a:solidFill>
                  <a:prstClr val="black"/>
                </a:solidFill>
                <a:latin typeface="Calibri" panose="020F0502020204030204"/>
              </a:rPr>
              <a:pPr defTabSz="465887">
                <a:defRPr/>
              </a:pPr>
              <a:t>96</a:t>
            </a:fld>
            <a:endParaRPr lang="en-US">
              <a:solidFill>
                <a:prstClr val="black"/>
              </a:solidFill>
              <a:latin typeface="Calibri" panose="020F0502020204030204"/>
            </a:endParaRPr>
          </a:p>
        </p:txBody>
      </p:sp>
    </p:spTree>
    <p:extLst>
      <p:ext uri="{BB962C8B-B14F-4D97-AF65-F5344CB8AC3E}">
        <p14:creationId xmlns:p14="http://schemas.microsoft.com/office/powerpoint/2010/main" val="16975757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Kebbi, the state ministry of agriculture and natural development (SMOAND) and the health workforce management activity (HWMA) along with IHP are among the most central to information sharing.  The most central relationships involve these organizations too, along with the state ministry of local government and </a:t>
            </a:r>
            <a:r>
              <a:rPr lang="en-US" err="1"/>
              <a:t>chieftancy</a:t>
            </a:r>
            <a:r>
              <a:rPr lang="en-US"/>
              <a:t> affairs (SMLGCA).</a:t>
            </a:r>
          </a:p>
        </p:txBody>
      </p:sp>
      <p:sp>
        <p:nvSpPr>
          <p:cNvPr id="4" name="Slide Number Placeholder 3"/>
          <p:cNvSpPr>
            <a:spLocks noGrp="1"/>
          </p:cNvSpPr>
          <p:nvPr>
            <p:ph type="sldNum" sz="quarter" idx="5"/>
          </p:nvPr>
        </p:nvSpPr>
        <p:spPr/>
        <p:txBody>
          <a:bodyPr/>
          <a:lstStyle/>
          <a:p>
            <a:pPr defTabSz="465887">
              <a:defRPr/>
            </a:pPr>
            <a:fld id="{4650CBE9-054C-48F9-B6BD-3949A372956A}" type="slidenum">
              <a:rPr lang="en-US">
                <a:solidFill>
                  <a:prstClr val="black"/>
                </a:solidFill>
                <a:latin typeface="Calibri" panose="020F0502020204030204"/>
              </a:rPr>
              <a:pPr defTabSz="465887">
                <a:defRPr/>
              </a:pPr>
              <a:t>97</a:t>
            </a:fld>
            <a:endParaRPr lang="en-US">
              <a:solidFill>
                <a:prstClr val="black"/>
              </a:solidFill>
              <a:latin typeface="Calibri" panose="020F0502020204030204"/>
            </a:endParaRPr>
          </a:p>
        </p:txBody>
      </p:sp>
    </p:spTree>
    <p:extLst>
      <p:ext uri="{BB962C8B-B14F-4D97-AF65-F5344CB8AC3E}">
        <p14:creationId xmlns:p14="http://schemas.microsoft.com/office/powerpoint/2010/main" val="5552417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SMOAND and ACOMIN (civil society in malaria control, immunization and nutrition) working together could increase the efficiency of information sharing the most. Limiting the modeling to HPN Activity-involved relationships highlights the potential for improved efficiency through linking IHP to the House of Assembly, among others. </a:t>
            </a:r>
          </a:p>
        </p:txBody>
      </p:sp>
      <p:sp>
        <p:nvSpPr>
          <p:cNvPr id="4" name="Slide Number Placeholder 3"/>
          <p:cNvSpPr>
            <a:spLocks noGrp="1"/>
          </p:cNvSpPr>
          <p:nvPr>
            <p:ph type="sldNum" sz="quarter" idx="5"/>
          </p:nvPr>
        </p:nvSpPr>
        <p:spPr/>
        <p:txBody>
          <a:bodyPr/>
          <a:lstStyle/>
          <a:p>
            <a:pPr defTabSz="465887">
              <a:defRPr/>
            </a:pPr>
            <a:fld id="{4650CBE9-054C-48F9-B6BD-3949A372956A}" type="slidenum">
              <a:rPr lang="en-US">
                <a:solidFill>
                  <a:prstClr val="black"/>
                </a:solidFill>
                <a:latin typeface="Calibri" panose="020F0502020204030204"/>
              </a:rPr>
              <a:pPr defTabSz="465887">
                <a:defRPr/>
              </a:pPr>
              <a:t>98</a:t>
            </a:fld>
            <a:endParaRPr lang="en-US">
              <a:solidFill>
                <a:prstClr val="black"/>
              </a:solidFill>
              <a:latin typeface="Calibri" panose="020F0502020204030204"/>
            </a:endParaRPr>
          </a:p>
        </p:txBody>
      </p:sp>
    </p:spTree>
    <p:extLst>
      <p:ext uri="{BB962C8B-B14F-4D97-AF65-F5344CB8AC3E}">
        <p14:creationId xmlns:p14="http://schemas.microsoft.com/office/powerpoint/2010/main" val="203396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high rates of missing data at the facility-month level, we analyze mean cases per month per facility at the state level as the main outcome. </a:t>
            </a:r>
          </a:p>
          <a:p>
            <a:endParaRPr lang="en-US"/>
          </a:p>
          <a:p>
            <a:r>
              <a:rPr lang="en-US"/>
              <a:t>In order to understand how facility-level reporting of malaria, ANC, and FP service delivery changes over time we graph the percentage of facilities reporting the service delivery indicator by month. This is calculated as the total number of facilities in the state that reported the indicator that month divided by the total number of facilities in the state. </a:t>
            </a:r>
          </a:p>
          <a:p>
            <a:endParaRPr lang="en-US"/>
          </a:p>
          <a:p>
            <a:r>
              <a:rPr lang="en-US"/>
              <a:t>In order to understand how state-level service delivery volumes change over time we graph the state-level average number of cases per facility by month. For example, a graph for Kebbi of first ANC visit client volume would be developed by dividing the total number of October 2021 ANC1 clients across all Kebbi facilities by the number of Kebbi facilities that reported on ANC1 in October 2021. </a:t>
            </a:r>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8</a:t>
            </a:fld>
            <a:endParaRPr lang="en-US"/>
          </a:p>
        </p:txBody>
      </p:sp>
    </p:spTree>
    <p:extLst>
      <p:ext uri="{BB962C8B-B14F-4D97-AF65-F5344CB8AC3E}">
        <p14:creationId xmlns:p14="http://schemas.microsoft.com/office/powerpoint/2010/main" val="25189388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modeling shows that the biggest increases in government centrality for information sharing could come from linking the Joint National Assoc of Persons with Disability (JONAPWD) to BA-N. and linking the state ministry of finance (SMOF) and the state ministry of women and social development (SMWASD) to PSM. Initiating information exchange from PSM to the health workforce management activity (HWMA) would also increase government centrality in this network.</a:t>
            </a:r>
          </a:p>
        </p:txBody>
      </p:sp>
      <p:sp>
        <p:nvSpPr>
          <p:cNvPr id="4" name="Slide Number Placeholder 3"/>
          <p:cNvSpPr>
            <a:spLocks noGrp="1"/>
          </p:cNvSpPr>
          <p:nvPr>
            <p:ph type="sldNum" sz="quarter" idx="5"/>
          </p:nvPr>
        </p:nvSpPr>
        <p:spPr/>
        <p:txBody>
          <a:bodyPr/>
          <a:lstStyle/>
          <a:p>
            <a:pPr defTabSz="465887">
              <a:defRPr/>
            </a:pPr>
            <a:fld id="{4650CBE9-054C-48F9-B6BD-3949A372956A}" type="slidenum">
              <a:rPr lang="en-US">
                <a:solidFill>
                  <a:prstClr val="black"/>
                </a:solidFill>
                <a:latin typeface="Calibri" panose="020F0502020204030204"/>
              </a:rPr>
              <a:pPr defTabSz="465887">
                <a:defRPr/>
              </a:pPr>
              <a:t>99</a:t>
            </a:fld>
            <a:endParaRPr lang="en-US">
              <a:solidFill>
                <a:prstClr val="black"/>
              </a:solidFill>
              <a:latin typeface="Calibri" panose="020F0502020204030204"/>
            </a:endParaRPr>
          </a:p>
        </p:txBody>
      </p:sp>
    </p:spTree>
    <p:extLst>
      <p:ext uri="{BB962C8B-B14F-4D97-AF65-F5344CB8AC3E}">
        <p14:creationId xmlns:p14="http://schemas.microsoft.com/office/powerpoint/2010/main" val="13648219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50CBE9-054C-48F9-B6BD-3949A372956A}" type="slidenum">
              <a:rPr lang="en-US" smtClean="0"/>
              <a:t>100</a:t>
            </a:fld>
            <a:endParaRPr lang="en-US"/>
          </a:p>
        </p:txBody>
      </p:sp>
    </p:spTree>
    <p:extLst>
      <p:ext uri="{BB962C8B-B14F-4D97-AF65-F5344CB8AC3E}">
        <p14:creationId xmlns:p14="http://schemas.microsoft.com/office/powerpoint/2010/main" val="4965997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650CBE9-054C-48F9-B6BD-3949A372956A}" type="slidenum">
              <a:rPr lang="en-US" smtClean="0"/>
              <a:t>101</a:t>
            </a:fld>
            <a:endParaRPr lang="en-US"/>
          </a:p>
        </p:txBody>
      </p:sp>
    </p:spTree>
    <p:extLst>
      <p:ext uri="{BB962C8B-B14F-4D97-AF65-F5344CB8AC3E}">
        <p14:creationId xmlns:p14="http://schemas.microsoft.com/office/powerpoint/2010/main" val="1665944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102</a:t>
            </a:fld>
            <a:endParaRPr lang="en-US"/>
          </a:p>
        </p:txBody>
      </p:sp>
    </p:spTree>
    <p:extLst>
      <p:ext uri="{BB962C8B-B14F-4D97-AF65-F5344CB8AC3E}">
        <p14:creationId xmlns:p14="http://schemas.microsoft.com/office/powerpoint/2010/main" val="312767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graph presents the monthly percentage of facilities that reported the number of under-five patients for each malaria indicator in DHIS2: presenting with fever and tested by RDT; confirmed uncomplicated malaria; and confirmed uncomplicated malaria treated with ACT. </a:t>
            </a:r>
          </a:p>
          <a:p>
            <a:endParaRPr lang="en-US"/>
          </a:p>
          <a:p>
            <a:r>
              <a:rPr lang="en-US"/>
              <a:t>The percentage of facilities reporting all malaria indicators has increased over time. Reporting rates are equal for confirmed uncomplicated malaria and confirmed uncomplicated malaria treated with ACT. Reporting rates for fever cases tested by RDT are typically slightly higher than those for confirmed cases or treated cases. Reporting rates are equal for confirmed uncomplicated malaria and confirmed uncomplicated malaria treated with ACT. </a:t>
            </a:r>
          </a:p>
          <a:p>
            <a:endParaRPr lang="en-US"/>
          </a:p>
          <a:p>
            <a:endParaRPr lang="en-US"/>
          </a:p>
        </p:txBody>
      </p:sp>
      <p:sp>
        <p:nvSpPr>
          <p:cNvPr id="4" name="Slide Number Placeholder 3"/>
          <p:cNvSpPr>
            <a:spLocks noGrp="1"/>
          </p:cNvSpPr>
          <p:nvPr>
            <p:ph type="sldNum" sz="quarter" idx="5"/>
          </p:nvPr>
        </p:nvSpPr>
        <p:spPr/>
        <p:txBody>
          <a:bodyPr/>
          <a:lstStyle/>
          <a:p>
            <a:fld id="{7C35D222-1606-4CA6-A622-061F9BD09447}" type="slidenum">
              <a:rPr lang="en-US" smtClean="0"/>
              <a:t>9</a:t>
            </a:fld>
            <a:endParaRPr lang="en-US"/>
          </a:p>
        </p:txBody>
      </p:sp>
    </p:spTree>
    <p:extLst>
      <p:ext uri="{BB962C8B-B14F-4D97-AF65-F5344CB8AC3E}">
        <p14:creationId xmlns:p14="http://schemas.microsoft.com/office/powerpoint/2010/main" val="37449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ataforimpactproject.org/" TargetMode="External"/><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65724C89-34D5-44FD-AB53-1DA7AF5D711D}"/>
              </a:ext>
            </a:extLst>
          </p:cNvPr>
          <p:cNvSpPr>
            <a:spLocks noGrp="1"/>
          </p:cNvSpPr>
          <p:nvPr>
            <p:ph type="title"/>
          </p:nvPr>
        </p:nvSpPr>
        <p:spPr>
          <a:xfrm>
            <a:off x="542533" y="236636"/>
            <a:ext cx="8915473" cy="1325563"/>
          </a:xfrm>
          <a:prstGeom prst="rect">
            <a:avLst/>
          </a:prstGeom>
        </p:spPr>
        <p:txBody>
          <a:bodyPr vert="horz" lIns="91440" tIns="45720" rIns="91440" bIns="45720" rtlCol="0" anchor="ctr">
            <a:noAutofit/>
          </a:bodyPr>
          <a:lstStyle>
            <a:lvl1pPr>
              <a:defRPr>
                <a:solidFill>
                  <a:schemeClr val="accent3"/>
                </a:solidFill>
              </a:defRPr>
            </a:lvl1pPr>
          </a:lstStyle>
          <a:p>
            <a:r>
              <a:rPr lang="en-US"/>
              <a:t>Click to edit Master title style</a:t>
            </a:r>
          </a:p>
        </p:txBody>
      </p:sp>
      <p:sp>
        <p:nvSpPr>
          <p:cNvPr id="17" name="Content Placeholder 3">
            <a:extLst>
              <a:ext uri="{FF2B5EF4-FFF2-40B4-BE49-F238E27FC236}">
                <a16:creationId xmlns:a16="http://schemas.microsoft.com/office/drawing/2014/main" id="{3FB91CFD-EF63-4C25-AEE8-E98939959327}"/>
              </a:ext>
            </a:extLst>
          </p:cNvPr>
          <p:cNvSpPr>
            <a:spLocks noGrp="1"/>
          </p:cNvSpPr>
          <p:nvPr>
            <p:ph sz="half" idx="2"/>
          </p:nvPr>
        </p:nvSpPr>
        <p:spPr>
          <a:xfrm>
            <a:off x="1133869" y="1443174"/>
            <a:ext cx="10515600" cy="3684588"/>
          </a:xfrm>
          <a:prstGeom prst="rect">
            <a:avLst/>
          </a:prstGeom>
        </p:spPr>
        <p:txBody>
          <a:bodyPr>
            <a:noAutofit/>
          </a:bodyPr>
          <a:lstStyle>
            <a:lvl1pPr>
              <a:lnSpc>
                <a:spcPct val="100000"/>
              </a:lnSpc>
              <a:spcBef>
                <a:spcPts val="0"/>
              </a:spcBef>
              <a:spcAft>
                <a:spcPts val="800"/>
              </a:spcAft>
              <a:defRPr sz="2200">
                <a:latin typeface="+mn-lt"/>
                <a:cs typeface="Arial" panose="020B0604020202020204" pitchFamily="34" charset="0"/>
              </a:defRPr>
            </a:lvl1pPr>
            <a:lvl2pPr>
              <a:lnSpc>
                <a:spcPct val="100000"/>
              </a:lnSpc>
              <a:spcBef>
                <a:spcPts val="0"/>
              </a:spcBef>
              <a:spcAft>
                <a:spcPts val="800"/>
              </a:spcAft>
              <a:defRPr sz="2000">
                <a:latin typeface="+mn-lt"/>
                <a:cs typeface="Arial" panose="020B0604020202020204" pitchFamily="34" charset="0"/>
              </a:defRPr>
            </a:lvl2pPr>
            <a:lvl3pPr>
              <a:lnSpc>
                <a:spcPct val="100000"/>
              </a:lnSpc>
              <a:spcBef>
                <a:spcPts val="0"/>
              </a:spcBef>
              <a:spcAft>
                <a:spcPts val="800"/>
              </a:spcAft>
              <a:defRPr sz="1800">
                <a:latin typeface="+mn-lt"/>
                <a:cs typeface="Arial" panose="020B0604020202020204" pitchFamily="34" charset="0"/>
              </a:defRPr>
            </a:lvl3pPr>
            <a:lvl4pPr>
              <a:lnSpc>
                <a:spcPct val="100000"/>
              </a:lnSpc>
              <a:spcBef>
                <a:spcPts val="0"/>
              </a:spcBef>
              <a:spcAft>
                <a:spcPts val="800"/>
              </a:spcAft>
              <a:defRPr sz="1600">
                <a:latin typeface="+mn-lt"/>
                <a:cs typeface="Arial" panose="020B0604020202020204" pitchFamily="34" charset="0"/>
              </a:defRPr>
            </a:lvl4pPr>
            <a:lvl5pPr>
              <a:lnSpc>
                <a:spcPct val="100000"/>
              </a:lnSpc>
              <a:spcBef>
                <a:spcPts val="0"/>
              </a:spcBef>
              <a:spcAft>
                <a:spcPts val="800"/>
              </a:spcAft>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146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4435022" y="2675514"/>
            <a:ext cx="5922583" cy="1895276"/>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3429428" y="-1189141"/>
            <a:ext cx="0" cy="84639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AE86C20-6B5C-415A-A26C-CFD72CC72B9A}"/>
              </a:ext>
            </a:extLst>
          </p:cNvPr>
          <p:cNvGrpSpPr/>
          <p:nvPr userDrawn="1"/>
        </p:nvGrpSpPr>
        <p:grpSpPr>
          <a:xfrm>
            <a:off x="3200828" y="3199714"/>
            <a:ext cx="457200" cy="458571"/>
            <a:chOff x="5944772" y="185842"/>
            <a:chExt cx="457200" cy="458571"/>
          </a:xfrm>
        </p:grpSpPr>
        <p:sp>
          <p:nvSpPr>
            <p:cNvPr id="13" name="Rectangle 12">
              <a:extLst>
                <a:ext uri="{FF2B5EF4-FFF2-40B4-BE49-F238E27FC236}">
                  <a16:creationId xmlns:a16="http://schemas.microsoft.com/office/drawing/2014/main" id="{E1DB1EB8-B723-4DEB-A2A2-003EAC3705CF}"/>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4" name="Oval 13">
              <a:extLst>
                <a:ext uri="{FF2B5EF4-FFF2-40B4-BE49-F238E27FC236}">
                  <a16:creationId xmlns:a16="http://schemas.microsoft.com/office/drawing/2014/main" id="{0ABE3864-14C6-4B0F-9E38-026FDC994C8C}"/>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87099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C2CDAFEC-5560-452D-9865-966B93621095}"/>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3139024-17EC-451F-A01F-72DEC207A05D}"/>
              </a:ext>
            </a:extLst>
          </p:cNvPr>
          <p:cNvGrpSpPr/>
          <p:nvPr userDrawn="1"/>
        </p:nvGrpSpPr>
        <p:grpSpPr>
          <a:xfrm>
            <a:off x="5867400" y="187500"/>
            <a:ext cx="457200" cy="458571"/>
            <a:chOff x="5944772" y="185842"/>
            <a:chExt cx="457200" cy="458571"/>
          </a:xfrm>
        </p:grpSpPr>
        <p:sp>
          <p:nvSpPr>
            <p:cNvPr id="11" name="Rectangle 10">
              <a:extLst>
                <a:ext uri="{FF2B5EF4-FFF2-40B4-BE49-F238E27FC236}">
                  <a16:creationId xmlns:a16="http://schemas.microsoft.com/office/drawing/2014/main" id="{AEDF2CBE-5CC5-4D23-9DE0-503D4A61E393}"/>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2" name="Oval 11">
              <a:extLst>
                <a:ext uri="{FF2B5EF4-FFF2-40B4-BE49-F238E27FC236}">
                  <a16:creationId xmlns:a16="http://schemas.microsoft.com/office/drawing/2014/main" id="{653E6A85-8C3A-4B41-A418-8C3624768B4A}"/>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ext Placeholder 24">
            <a:extLst>
              <a:ext uri="{FF2B5EF4-FFF2-40B4-BE49-F238E27FC236}">
                <a16:creationId xmlns:a16="http://schemas.microsoft.com/office/drawing/2014/main" id="{8C3080BB-7C79-C45E-207B-A4C04B6EA3E9}"/>
              </a:ext>
            </a:extLst>
          </p:cNvPr>
          <p:cNvSpPr>
            <a:spLocks noGrp="1"/>
          </p:cNvSpPr>
          <p:nvPr>
            <p:ph type="body" sz="quarter" idx="11" hasCustomPrompt="1"/>
          </p:nvPr>
        </p:nvSpPr>
        <p:spPr>
          <a:xfrm>
            <a:off x="1430085" y="2700914"/>
            <a:ext cx="9305648" cy="1895276"/>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spTree>
    <p:extLst>
      <p:ext uri="{BB962C8B-B14F-4D97-AF65-F5344CB8AC3E}">
        <p14:creationId xmlns:p14="http://schemas.microsoft.com/office/powerpoint/2010/main" val="301375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9105A0-E127-4749-B292-07EACC5B9B51}"/>
              </a:ext>
            </a:extLst>
          </p:cNvPr>
          <p:cNvSpPr/>
          <p:nvPr userDrawn="1"/>
        </p:nvSpPr>
        <p:spPr>
          <a:xfrm>
            <a:off x="1151468" y="2646029"/>
            <a:ext cx="9719733" cy="2518638"/>
          </a:xfrm>
          <a:prstGeom prst="rect">
            <a:avLst/>
          </a:prstGeom>
        </p:spPr>
        <p:txBody>
          <a:bodyPr wrap="square">
            <a:noAutofit/>
          </a:bodyPr>
          <a:lstStyle/>
          <a:p>
            <a:pPr marL="127000" lvl="0" indent="0" defTabSz="914400">
              <a:lnSpc>
                <a:spcPct val="100000"/>
              </a:lnSpc>
              <a:spcAft>
                <a:spcPts val="600"/>
              </a:spcAft>
              <a:buNone/>
              <a:defRPr/>
            </a:pPr>
            <a:r>
              <a:rPr lang="en-US" sz="1700" kern="0">
                <a:latin typeface="+mn-lt"/>
                <a:cs typeface="Arial" panose="020B0604020202020204" pitchFamily="34" charset="0"/>
              </a:rPr>
              <a:t>This presentation was produced with the support of the United States Agency for International Development (USAID) under the terms of the Data for Impact (D4I) associate award 7200AA18LA00008, which is implemented by the Carolina Population Center at the University of North Carolina at Chapel Hill, in partnership with Palladium International, LLC; ICF Macro, Inc.; John Snow, Inc.; and Tulane University. The views expressed in this publication do not necessarily reflect the views of USAID or the United States government.</a:t>
            </a:r>
          </a:p>
          <a:p>
            <a:pPr marL="127000" lvl="0" indent="0" defTabSz="914400">
              <a:lnSpc>
                <a:spcPts val="2000"/>
              </a:lnSpc>
              <a:buNone/>
              <a:defRPr/>
            </a:pPr>
            <a:r>
              <a:rPr lang="en-US" sz="1800" b="1" kern="0">
                <a:solidFill>
                  <a:schemeClr val="accent3"/>
                </a:solidFill>
                <a:latin typeface="+mj-lt"/>
                <a:cs typeface="Arial" panose="020B0604020202020204" pitchFamily="34" charset="0"/>
                <a:sym typeface="Cabin"/>
                <a:hlinkClick r:id="rId2">
                  <a:extLst>
                    <a:ext uri="{A12FA001-AC4F-418D-AE19-62706E023703}">
                      <ahyp:hlinkClr xmlns:ahyp="http://schemas.microsoft.com/office/drawing/2018/hyperlinkcolor" val="tx"/>
                    </a:ext>
                  </a:extLst>
                </a:hlinkClick>
              </a:rPr>
              <a:t>www.data4impactproject.org</a:t>
            </a:r>
            <a:endParaRPr lang="en-US" sz="1800" b="1" kern="0">
              <a:solidFill>
                <a:schemeClr val="accent3"/>
              </a:solidFill>
              <a:latin typeface="+mj-lt"/>
              <a:cs typeface="Arial" panose="020B0604020202020204" pitchFamily="34" charset="0"/>
              <a:sym typeface="Cabin"/>
            </a:endParaRPr>
          </a:p>
        </p:txBody>
      </p:sp>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1658685" y="-8617"/>
            <a:ext cx="2791" cy="15992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descr="The USAID logo.">
            <a:extLst>
              <a:ext uri="{FF2B5EF4-FFF2-40B4-BE49-F238E27FC236}">
                <a16:creationId xmlns:a16="http://schemas.microsoft.com/office/drawing/2014/main" id="{4FE296AD-9588-4D33-8C39-33A59A19CC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543928" y="5878565"/>
            <a:ext cx="902728" cy="748758"/>
          </a:xfrm>
          <a:prstGeom prst="rect">
            <a:avLst/>
          </a:prstGeom>
          <a:ln>
            <a:noFill/>
          </a:ln>
          <a:extLst>
            <a:ext uri="{53640926-AAD7-44D8-BBD7-CCE9431645EC}">
              <a14:shadowObscured xmlns:a14="http://schemas.microsoft.com/office/drawing/2010/main"/>
            </a:ext>
          </a:extLst>
        </p:spPr>
      </p:pic>
      <p:pic>
        <p:nvPicPr>
          <p:cNvPr id="17" name="Picture 16" descr="The Data for Impact logo.">
            <a:extLst>
              <a:ext uri="{FF2B5EF4-FFF2-40B4-BE49-F238E27FC236}">
                <a16:creationId xmlns:a16="http://schemas.microsoft.com/office/drawing/2014/main" id="{408C8C06-F74A-4B75-A660-6D8A473DF2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0525185" y="6044780"/>
            <a:ext cx="1168557" cy="459893"/>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45C467B6-14B3-4B9A-BDBF-75163D7E76BF}"/>
              </a:ext>
            </a:extLst>
          </p:cNvPr>
          <p:cNvGrpSpPr/>
          <p:nvPr userDrawn="1"/>
        </p:nvGrpSpPr>
        <p:grpSpPr>
          <a:xfrm>
            <a:off x="1430085" y="1489044"/>
            <a:ext cx="457200" cy="458571"/>
            <a:chOff x="5944772" y="185842"/>
            <a:chExt cx="457200" cy="458571"/>
          </a:xfrm>
        </p:grpSpPr>
        <p:sp>
          <p:nvSpPr>
            <p:cNvPr id="14" name="Rectangle 13">
              <a:extLst>
                <a:ext uri="{FF2B5EF4-FFF2-40B4-BE49-F238E27FC236}">
                  <a16:creationId xmlns:a16="http://schemas.microsoft.com/office/drawing/2014/main" id="{582D6AAF-29F5-4BFD-810E-71D64BF5B2AE}"/>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AB07D3DA-996A-4485-9F01-6BC81565513B}"/>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88601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1658685" y="-8617"/>
            <a:ext cx="2791" cy="15992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5C467B6-14B3-4B9A-BDBF-75163D7E76BF}"/>
              </a:ext>
            </a:extLst>
          </p:cNvPr>
          <p:cNvGrpSpPr/>
          <p:nvPr userDrawn="1"/>
        </p:nvGrpSpPr>
        <p:grpSpPr>
          <a:xfrm>
            <a:off x="1430085" y="1489044"/>
            <a:ext cx="457200" cy="458571"/>
            <a:chOff x="5944772" y="185842"/>
            <a:chExt cx="457200" cy="458571"/>
          </a:xfrm>
        </p:grpSpPr>
        <p:sp>
          <p:nvSpPr>
            <p:cNvPr id="14" name="Rectangle 13">
              <a:extLst>
                <a:ext uri="{FF2B5EF4-FFF2-40B4-BE49-F238E27FC236}">
                  <a16:creationId xmlns:a16="http://schemas.microsoft.com/office/drawing/2014/main" id="{582D6AAF-29F5-4BFD-810E-71D64BF5B2AE}"/>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AB07D3DA-996A-4485-9F01-6BC81565513B}"/>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 name="Text Placeholder 24">
            <a:extLst>
              <a:ext uri="{FF2B5EF4-FFF2-40B4-BE49-F238E27FC236}">
                <a16:creationId xmlns:a16="http://schemas.microsoft.com/office/drawing/2014/main" id="{7A123DC5-7D88-7C7D-ED2A-894B9A63AEAF}"/>
              </a:ext>
            </a:extLst>
          </p:cNvPr>
          <p:cNvSpPr>
            <a:spLocks noGrp="1"/>
          </p:cNvSpPr>
          <p:nvPr>
            <p:ph type="body" sz="quarter" idx="11" hasCustomPrompt="1"/>
          </p:nvPr>
        </p:nvSpPr>
        <p:spPr>
          <a:xfrm>
            <a:off x="1430085" y="2700914"/>
            <a:ext cx="9305648" cy="1895276"/>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Transition title Section divider total</a:t>
            </a:r>
          </a:p>
          <a:p>
            <a:pPr lvl="0"/>
            <a:r>
              <a:rPr lang="en-US"/>
              <a:t>Center in the space</a:t>
            </a:r>
          </a:p>
        </p:txBody>
      </p:sp>
    </p:spTree>
    <p:extLst>
      <p:ext uri="{BB962C8B-B14F-4D97-AF65-F5344CB8AC3E}">
        <p14:creationId xmlns:p14="http://schemas.microsoft.com/office/powerpoint/2010/main" val="73289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725651"/>
            <a:ext cx="10515600" cy="965041"/>
          </a:xfrm>
          <a:prstGeom prst="rect">
            <a:avLst/>
          </a:prstGeom>
        </p:spPr>
        <p:txBody>
          <a:bodyPr>
            <a:noAutofit/>
          </a:bodyPr>
          <a:lstStyle>
            <a:lvl1pPr>
              <a:defRPr sz="3400">
                <a:solidFill>
                  <a:schemeClr val="accent3"/>
                </a:solidFill>
                <a:latin typeface="Arial" panose="020B0604020202020204" pitchFamily="34" charset="0"/>
                <a:cs typeface="Arial" panose="020B0604020202020204" pitchFamily="34" charset="0"/>
              </a:defRPr>
            </a:lvl1pPr>
          </a:lstStyle>
          <a:p>
            <a:pPr lvl="0"/>
            <a:r>
              <a:rPr lang="en-US"/>
              <a:t>Title goes here</a:t>
            </a:r>
          </a:p>
        </p:txBody>
      </p:sp>
      <p:sp>
        <p:nvSpPr>
          <p:cNvPr id="3" name="Text Placeholder 2"/>
          <p:cNvSpPr>
            <a:spLocks noGrp="1"/>
          </p:cNvSpPr>
          <p:nvPr>
            <p:ph type="body" idx="1"/>
          </p:nvPr>
        </p:nvSpPr>
        <p:spPr>
          <a:xfrm>
            <a:off x="839789" y="1681163"/>
            <a:ext cx="5157787" cy="823912"/>
          </a:xfrm>
          <a:prstGeom prst="rect">
            <a:avLst/>
          </a:prstGeom>
        </p:spPr>
        <p:txBody>
          <a:bodyPr anchor="b">
            <a:noAutofit/>
          </a:bodyPr>
          <a:lstStyle>
            <a:lvl1pPr marL="0" indent="0">
              <a:buNone/>
              <a:defRPr sz="20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noAutofit/>
          </a:bodyPr>
          <a:lstStyle>
            <a:lvl1pPr>
              <a:lnSpc>
                <a:spcPct val="100000"/>
              </a:lnSpc>
              <a:spcAft>
                <a:spcPts val="800"/>
              </a:spcAft>
              <a:defRPr>
                <a:latin typeface="+mn-lt"/>
                <a:cs typeface="Arial" panose="020B0604020202020204" pitchFamily="34" charset="0"/>
              </a:defRPr>
            </a:lvl1pPr>
            <a:lvl2pPr>
              <a:lnSpc>
                <a:spcPct val="100000"/>
              </a:lnSpc>
              <a:spcAft>
                <a:spcPts val="800"/>
              </a:spcAft>
              <a:defRPr>
                <a:latin typeface="+mn-lt"/>
                <a:cs typeface="Arial" panose="020B0604020202020204" pitchFamily="34" charset="0"/>
              </a:defRPr>
            </a:lvl2pPr>
            <a:lvl3pPr>
              <a:lnSpc>
                <a:spcPct val="100000"/>
              </a:lnSpc>
              <a:spcAft>
                <a:spcPts val="800"/>
              </a:spcAft>
              <a:defRPr>
                <a:latin typeface="+mn-lt"/>
                <a:cs typeface="Arial" panose="020B0604020202020204" pitchFamily="34" charset="0"/>
              </a:defRPr>
            </a:lvl3pPr>
            <a:lvl4pPr>
              <a:lnSpc>
                <a:spcPct val="100000"/>
              </a:lnSpc>
              <a:spcAft>
                <a:spcPts val="800"/>
              </a:spcAft>
              <a:defRPr>
                <a:latin typeface="+mn-lt"/>
                <a:cs typeface="Arial" panose="020B0604020202020204" pitchFamily="34" charset="0"/>
              </a:defRPr>
            </a:lvl4pPr>
            <a:lvl5pPr>
              <a:lnSpc>
                <a:spcPct val="100000"/>
              </a:lnSpc>
              <a:spcAft>
                <a:spcPts val="800"/>
              </a:spcAft>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a:prstGeom prst="rect">
            <a:avLst/>
          </a:prstGeom>
        </p:spPr>
        <p:txBody>
          <a:bodyPr anchor="b">
            <a:noAutofit/>
          </a:bodyPr>
          <a:lstStyle>
            <a:lvl1pPr marL="0" indent="0">
              <a:buNone/>
              <a:defRPr sz="2000" b="1">
                <a:solidFill>
                  <a:schemeClr val="accent3"/>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a:prstGeom prst="rect">
            <a:avLst/>
          </a:prstGeom>
        </p:spPr>
        <p:txBody>
          <a:bodyPr>
            <a:noAutofit/>
          </a:bodyPr>
          <a:lstStyle>
            <a:lvl1pPr>
              <a:lnSpc>
                <a:spcPct val="100000"/>
              </a:lnSpc>
              <a:spcAft>
                <a:spcPts val="800"/>
              </a:spcAft>
              <a:defRPr>
                <a:latin typeface="+mn-lt"/>
                <a:cs typeface="Arial" panose="020B0604020202020204" pitchFamily="34" charset="0"/>
              </a:defRPr>
            </a:lvl1pPr>
            <a:lvl2pPr>
              <a:lnSpc>
                <a:spcPct val="100000"/>
              </a:lnSpc>
              <a:spcAft>
                <a:spcPts val="800"/>
              </a:spcAft>
              <a:defRPr>
                <a:latin typeface="+mn-lt"/>
                <a:cs typeface="Arial" panose="020B0604020202020204" pitchFamily="34" charset="0"/>
              </a:defRPr>
            </a:lvl2pPr>
            <a:lvl3pPr>
              <a:lnSpc>
                <a:spcPct val="100000"/>
              </a:lnSpc>
              <a:spcAft>
                <a:spcPts val="800"/>
              </a:spcAft>
              <a:defRPr>
                <a:latin typeface="+mn-lt"/>
                <a:cs typeface="Arial" panose="020B0604020202020204" pitchFamily="34" charset="0"/>
              </a:defRPr>
            </a:lvl3pPr>
            <a:lvl4pPr>
              <a:lnSpc>
                <a:spcPct val="100000"/>
              </a:lnSpc>
              <a:spcAft>
                <a:spcPts val="800"/>
              </a:spcAft>
              <a:defRPr>
                <a:latin typeface="+mn-lt"/>
                <a:cs typeface="Arial" panose="020B0604020202020204" pitchFamily="34" charset="0"/>
              </a:defRPr>
            </a:lvl4pPr>
            <a:lvl5pPr>
              <a:lnSpc>
                <a:spcPct val="100000"/>
              </a:lnSpc>
              <a:spcAft>
                <a:spcPts val="800"/>
              </a:spcAft>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3DC4D091-2B4B-40B6-90DF-DEFB31C997C5}"/>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3FAD7FE-1E54-4851-A2D7-2E236C0AE917}"/>
              </a:ext>
            </a:extLst>
          </p:cNvPr>
          <p:cNvGrpSpPr/>
          <p:nvPr userDrawn="1"/>
        </p:nvGrpSpPr>
        <p:grpSpPr>
          <a:xfrm>
            <a:off x="5867400" y="187500"/>
            <a:ext cx="457200" cy="458571"/>
            <a:chOff x="5944772" y="185842"/>
            <a:chExt cx="457200" cy="458571"/>
          </a:xfrm>
        </p:grpSpPr>
        <p:sp>
          <p:nvSpPr>
            <p:cNvPr id="14" name="Rectangle 13">
              <a:extLst>
                <a:ext uri="{FF2B5EF4-FFF2-40B4-BE49-F238E27FC236}">
                  <a16:creationId xmlns:a16="http://schemas.microsoft.com/office/drawing/2014/main" id="{99AED963-1376-4A17-B1E9-D7E6B6205474}"/>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69AA71F7-97CC-47FD-8DD0-602984F6B0CB}"/>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64221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00820" y="6310314"/>
            <a:ext cx="7252981" cy="365125"/>
          </a:xfrm>
          <a:prstGeom prst="rect">
            <a:avLst/>
          </a:prstGeom>
        </p:spPr>
        <p:txBody>
          <a:bodyPr/>
          <a:lstStyle>
            <a:lvl1pPr>
              <a:defRPr sz="1300">
                <a:solidFill>
                  <a:schemeClr val="bg2">
                    <a:lumMod val="25000"/>
                  </a:schemeClr>
                </a:solidFill>
                <a:latin typeface="Arial" panose="020B0604020202020204" pitchFamily="34" charset="0"/>
                <a:cs typeface="Arial" panose="020B0604020202020204" pitchFamily="34" charset="0"/>
              </a:defRPr>
            </a:lvl1pPr>
          </a:lstStyle>
          <a:p>
            <a:pPr algn="r"/>
            <a:r>
              <a:rPr lang="en-US"/>
              <a:t>Footer or page number use this space, right justify</a:t>
            </a:r>
          </a:p>
        </p:txBody>
      </p:sp>
      <p:sp>
        <p:nvSpPr>
          <p:cNvPr id="6" name="Title 1">
            <a:extLst>
              <a:ext uri="{FF2B5EF4-FFF2-40B4-BE49-F238E27FC236}">
                <a16:creationId xmlns:a16="http://schemas.microsoft.com/office/drawing/2014/main" id="{B38234C9-2059-4121-9750-B7EB569E0F43}"/>
              </a:ext>
            </a:extLst>
          </p:cNvPr>
          <p:cNvSpPr txBox="1">
            <a:spLocks/>
          </p:cNvSpPr>
          <p:nvPr userDrawn="1"/>
        </p:nvSpPr>
        <p:spPr>
          <a:xfrm>
            <a:off x="839788" y="725651"/>
            <a:ext cx="10515600" cy="965041"/>
          </a:xfrm>
          <a:prstGeom prst="rect">
            <a:avLst/>
          </a:prstGeom>
        </p:spPr>
        <p:txBody>
          <a:bodyPr/>
          <a:lstStyle>
            <a:lvl1pPr algn="l" defTabSz="914400" rtl="0" eaLnBrk="1" latinLnBrk="0" hangingPunct="1">
              <a:lnSpc>
                <a:spcPct val="90000"/>
              </a:lnSpc>
              <a:spcBef>
                <a:spcPct val="0"/>
              </a:spcBef>
              <a:buNone/>
              <a:defRPr sz="3600" kern="1200">
                <a:solidFill>
                  <a:srgbClr val="69BC9E"/>
                </a:solidFill>
                <a:latin typeface="Franklin Gothic Medium" panose="020B0603020102020204" pitchFamily="34" charset="0"/>
                <a:ea typeface="+mj-ea"/>
                <a:cs typeface="+mj-cs"/>
              </a:defRPr>
            </a:lvl1pPr>
          </a:lstStyle>
          <a:p>
            <a:r>
              <a:rPr lang="en-US" sz="3400" b="1">
                <a:solidFill>
                  <a:schemeClr val="accent3"/>
                </a:solidFill>
                <a:latin typeface="+mj-lt"/>
              </a:rPr>
              <a:t>Title goes here</a:t>
            </a:r>
          </a:p>
        </p:txBody>
      </p:sp>
      <p:cxnSp>
        <p:nvCxnSpPr>
          <p:cNvPr id="14" name="Straight Connector 13">
            <a:extLst>
              <a:ext uri="{FF2B5EF4-FFF2-40B4-BE49-F238E27FC236}">
                <a16:creationId xmlns:a16="http://schemas.microsoft.com/office/drawing/2014/main" id="{A5FA7613-F31C-4936-911A-5E9B5329BFD1}"/>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5C71D67-E8CD-43C6-B571-C51EF09541EF}"/>
              </a:ext>
            </a:extLst>
          </p:cNvPr>
          <p:cNvGrpSpPr/>
          <p:nvPr userDrawn="1"/>
        </p:nvGrpSpPr>
        <p:grpSpPr>
          <a:xfrm>
            <a:off x="5867400" y="187500"/>
            <a:ext cx="457200" cy="458571"/>
            <a:chOff x="5944772" y="185842"/>
            <a:chExt cx="457200" cy="458571"/>
          </a:xfrm>
        </p:grpSpPr>
        <p:sp>
          <p:nvSpPr>
            <p:cNvPr id="8" name="Rectangle 7">
              <a:extLst>
                <a:ext uri="{FF2B5EF4-FFF2-40B4-BE49-F238E27FC236}">
                  <a16:creationId xmlns:a16="http://schemas.microsoft.com/office/drawing/2014/main" id="{3343B5E2-EC9C-4F47-90F8-FE2F32DBB461}"/>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9" name="Oval 8">
              <a:extLst>
                <a:ext uri="{FF2B5EF4-FFF2-40B4-BE49-F238E27FC236}">
                  <a16:creationId xmlns:a16="http://schemas.microsoft.com/office/drawing/2014/main" id="{A64939A5-9789-49B9-B260-2ECF6366B5A1}"/>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22453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DE96C6C-CF3A-4BF1-AB63-F30AA5F7F3CD}"/>
              </a:ext>
            </a:extLst>
          </p:cNvPr>
          <p:cNvSpPr>
            <a:spLocks noGrp="1"/>
          </p:cNvSpPr>
          <p:nvPr>
            <p:ph type="ftr" sz="quarter" idx="11"/>
          </p:nvPr>
        </p:nvSpPr>
        <p:spPr>
          <a:xfrm>
            <a:off x="4100820" y="6310314"/>
            <a:ext cx="7252981" cy="365125"/>
          </a:xfrm>
          <a:prstGeom prst="rect">
            <a:avLst/>
          </a:prstGeom>
        </p:spPr>
        <p:txBody>
          <a:bodyPr/>
          <a:lstStyle>
            <a:lvl1pPr>
              <a:defRPr sz="1300">
                <a:solidFill>
                  <a:schemeClr val="tx1">
                    <a:lumMod val="65000"/>
                    <a:lumOff val="35000"/>
                  </a:schemeClr>
                </a:solidFill>
                <a:latin typeface="Arial" panose="020B0604020202020204" pitchFamily="34" charset="0"/>
                <a:cs typeface="Arial" panose="020B0604020202020204" pitchFamily="34" charset="0"/>
              </a:defRPr>
            </a:lvl1pPr>
          </a:lstStyle>
          <a:p>
            <a:pPr algn="r"/>
            <a:r>
              <a:rPr lang="en-US"/>
              <a:t>Footer or page number use this </a:t>
            </a:r>
            <a:r>
              <a:rPr lang="en-US">
                <a:solidFill>
                  <a:schemeClr val="bg2">
                    <a:lumMod val="25000"/>
                  </a:schemeClr>
                </a:solidFill>
              </a:rPr>
              <a:t>space</a:t>
            </a:r>
            <a:r>
              <a:rPr lang="en-US"/>
              <a:t>, right justify</a:t>
            </a:r>
          </a:p>
        </p:txBody>
      </p:sp>
    </p:spTree>
    <p:extLst>
      <p:ext uri="{BB962C8B-B14F-4D97-AF65-F5344CB8AC3E}">
        <p14:creationId xmlns:p14="http://schemas.microsoft.com/office/powerpoint/2010/main" val="179107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noAutofit/>
          </a:bodyPr>
          <a:lstStyle>
            <a:lvl1pPr>
              <a:defRPr sz="3400" baseline="0">
                <a:solidFill>
                  <a:schemeClr val="accent3"/>
                </a:solidFill>
                <a:latin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290194"/>
            <a:ext cx="3932237" cy="3578794"/>
          </a:xfrm>
          <a:prstGeom prst="rect">
            <a:avLst/>
          </a:prstGeom>
        </p:spPr>
        <p:txBody>
          <a:bodyPr>
            <a:noAutofit/>
          </a:bodyPr>
          <a:lstStyle>
            <a:lvl1pPr marL="0" indent="0">
              <a:buNone/>
              <a:defRPr sz="2000">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153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Title Placeholder 2">
            <a:extLst>
              <a:ext uri="{FF2B5EF4-FFF2-40B4-BE49-F238E27FC236}">
                <a16:creationId xmlns:a16="http://schemas.microsoft.com/office/drawing/2014/main" id="{1EE458DC-25BB-4EFD-B5AB-39326C1D6CD7}"/>
              </a:ext>
            </a:extLst>
          </p:cNvPr>
          <p:cNvSpPr>
            <a:spLocks noGrp="1"/>
          </p:cNvSpPr>
          <p:nvPr userDrawn="1">
            <p:ph type="title"/>
          </p:nvPr>
        </p:nvSpPr>
        <p:spPr>
          <a:xfrm>
            <a:off x="542533" y="720797"/>
            <a:ext cx="8915473" cy="1325563"/>
          </a:xfrm>
          <a:prstGeom prst="rect">
            <a:avLst/>
          </a:prstGeom>
        </p:spPr>
        <p:txBody>
          <a:bodyPr vert="horz" lIns="91440" tIns="45720" rIns="91440" bIns="45720" rtlCol="0" anchor="ctr">
            <a:noAutofit/>
          </a:bodyPr>
          <a:lstStyle/>
          <a:p>
            <a:r>
              <a:rPr lang="en-US"/>
              <a:t>Click to edit Master title style</a:t>
            </a:r>
          </a:p>
        </p:txBody>
      </p:sp>
      <p:sp>
        <p:nvSpPr>
          <p:cNvPr id="17" name="Content Placeholder 3">
            <a:extLst>
              <a:ext uri="{FF2B5EF4-FFF2-40B4-BE49-F238E27FC236}">
                <a16:creationId xmlns:a16="http://schemas.microsoft.com/office/drawing/2014/main" id="{4FBCD126-730D-4E46-93FA-4FDE15A409CF}"/>
              </a:ext>
            </a:extLst>
          </p:cNvPr>
          <p:cNvSpPr>
            <a:spLocks noGrp="1"/>
          </p:cNvSpPr>
          <p:nvPr>
            <p:ph sz="half" idx="2"/>
          </p:nvPr>
        </p:nvSpPr>
        <p:spPr>
          <a:xfrm>
            <a:off x="1133869" y="2058988"/>
            <a:ext cx="10515600" cy="3684588"/>
          </a:xfrm>
          <a:prstGeom prst="rect">
            <a:avLst/>
          </a:prstGeom>
        </p:spPr>
        <p:txBody>
          <a:bodyPr>
            <a:noAutofit/>
          </a:bodyPr>
          <a:lstStyle>
            <a:lvl1pPr>
              <a:lnSpc>
                <a:spcPct val="110000"/>
              </a:lnSpc>
              <a:spcBef>
                <a:spcPts val="0"/>
              </a:spcBef>
              <a:spcAft>
                <a:spcPts val="600"/>
              </a:spcAft>
              <a:defRPr sz="2400">
                <a:latin typeface="+mn-lt"/>
                <a:cs typeface="Arial" panose="020B0604020202020204" pitchFamily="34" charset="0"/>
              </a:defRPr>
            </a:lvl1pPr>
            <a:lvl2pPr>
              <a:lnSpc>
                <a:spcPct val="110000"/>
              </a:lnSpc>
              <a:spcAft>
                <a:spcPts val="600"/>
              </a:spcAft>
              <a:defRPr sz="2100">
                <a:latin typeface="+mn-lt"/>
                <a:cs typeface="Arial" panose="020B0604020202020204" pitchFamily="34" charset="0"/>
              </a:defRPr>
            </a:lvl2pPr>
            <a:lvl3pPr>
              <a:lnSpc>
                <a:spcPct val="110000"/>
              </a:lnSpc>
              <a:spcAft>
                <a:spcPts val="600"/>
              </a:spcAft>
              <a:defRPr sz="1800">
                <a:latin typeface="+mn-lt"/>
                <a:cs typeface="Arial" panose="020B0604020202020204" pitchFamily="34" charset="0"/>
              </a:defRPr>
            </a:lvl3pPr>
            <a:lvl4pPr>
              <a:lnSpc>
                <a:spcPct val="110000"/>
              </a:lnSpc>
              <a:spcAft>
                <a:spcPts val="600"/>
              </a:spcAft>
              <a:defRPr sz="1600">
                <a:latin typeface="+mn-lt"/>
                <a:cs typeface="Arial" panose="020B0604020202020204" pitchFamily="34" charset="0"/>
              </a:defRPr>
            </a:lvl4pPr>
            <a:lvl5pPr>
              <a:lnSpc>
                <a:spcPct val="110000"/>
              </a:lnSpc>
              <a:spcAft>
                <a:spcPts val="600"/>
              </a:spcAft>
              <a:defRPr sz="14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B9931370-511B-4933-AD9A-988FEEABE02D}"/>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E02F0D2-8D50-4941-BACD-AE73F4CAB30A}"/>
              </a:ext>
            </a:extLst>
          </p:cNvPr>
          <p:cNvGrpSpPr/>
          <p:nvPr userDrawn="1"/>
        </p:nvGrpSpPr>
        <p:grpSpPr>
          <a:xfrm>
            <a:off x="5867400" y="187500"/>
            <a:ext cx="457200" cy="458571"/>
            <a:chOff x="5944772" y="185842"/>
            <a:chExt cx="457200" cy="458571"/>
          </a:xfrm>
        </p:grpSpPr>
        <p:sp>
          <p:nvSpPr>
            <p:cNvPr id="13" name="Rectangle 12">
              <a:extLst>
                <a:ext uri="{FF2B5EF4-FFF2-40B4-BE49-F238E27FC236}">
                  <a16:creationId xmlns:a16="http://schemas.microsoft.com/office/drawing/2014/main" id="{65A64C9E-4D3F-4AB4-A277-DBF77F59EC9D}"/>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20" name="Oval 19">
              <a:extLst>
                <a:ext uri="{FF2B5EF4-FFF2-40B4-BE49-F238E27FC236}">
                  <a16:creationId xmlns:a16="http://schemas.microsoft.com/office/drawing/2014/main" id="{C7CBA787-ABC6-4D76-90B1-7EDACCA7DE35}"/>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74192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CCE439-80A3-4949-8870-9DAC2B633D0C}"/>
              </a:ext>
            </a:extLst>
          </p:cNvPr>
          <p:cNvSpPr>
            <a:spLocks noGrp="1"/>
          </p:cNvSpPr>
          <p:nvPr>
            <p:ph type="pic" sz="quarter" idx="10" hasCustomPrompt="1"/>
          </p:nvPr>
        </p:nvSpPr>
        <p:spPr>
          <a:xfrm>
            <a:off x="0" y="-8050"/>
            <a:ext cx="12197232" cy="4940900"/>
          </a:xfrm>
          <a:prstGeom prst="rect">
            <a:avLst/>
          </a:prstGeom>
          <a:solidFill>
            <a:schemeClr val="bg2"/>
          </a:solidFill>
        </p:spPr>
        <p:txBody>
          <a:bodyPr/>
          <a:lstStyle>
            <a:lvl1pPr marL="0" indent="0" algn="ctr">
              <a:buNone/>
              <a:defRPr/>
            </a:lvl1pPr>
          </a:lstStyle>
          <a:p>
            <a:br>
              <a:rPr lang="en-US"/>
            </a:br>
            <a:br>
              <a:rPr lang="en-US"/>
            </a:br>
            <a:br>
              <a:rPr lang="en-US"/>
            </a:br>
            <a:br>
              <a:rPr lang="en-US"/>
            </a:br>
            <a:br>
              <a:rPr lang="en-US"/>
            </a:br>
            <a:r>
              <a:rPr lang="en-US"/>
              <a:t>Right-click to add image or click icon </a:t>
            </a:r>
          </a:p>
        </p:txBody>
      </p:sp>
      <p:sp>
        <p:nvSpPr>
          <p:cNvPr id="13" name="Text Placeholder 4">
            <a:extLst>
              <a:ext uri="{FF2B5EF4-FFF2-40B4-BE49-F238E27FC236}">
                <a16:creationId xmlns:a16="http://schemas.microsoft.com/office/drawing/2014/main" id="{D980D520-F489-4D73-8CC4-952AE5ADC5EA}"/>
              </a:ext>
            </a:extLst>
          </p:cNvPr>
          <p:cNvSpPr>
            <a:spLocks noGrp="1"/>
          </p:cNvSpPr>
          <p:nvPr userDrawn="1">
            <p:ph type="body" sz="quarter" idx="14"/>
          </p:nvPr>
        </p:nvSpPr>
        <p:spPr>
          <a:xfrm>
            <a:off x="764175" y="5729720"/>
            <a:ext cx="7869647" cy="1011899"/>
          </a:xfrm>
          <a:prstGeom prst="rect">
            <a:avLst/>
          </a:prstGeom>
        </p:spPr>
        <p:txBody>
          <a:bodyPr>
            <a:noAutofit/>
          </a:bodyPr>
          <a:lstStyle>
            <a:lvl1pPr marL="0" marR="0" indent="0" defTabSz="914400" eaLnBrk="1" fontAlgn="auto" latinLnBrk="0" hangingPunct="1">
              <a:lnSpc>
                <a:spcPct val="100000"/>
              </a:lnSpc>
              <a:spcBef>
                <a:spcPts val="0"/>
              </a:spcBef>
              <a:spcAft>
                <a:spcPts val="0"/>
              </a:spcAft>
              <a:buClrTx/>
              <a:buSzTx/>
              <a:buFontTx/>
              <a:buNone/>
              <a:tabLst/>
              <a:defRPr sz="18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Click to edit Master text styles</a:t>
            </a:r>
          </a:p>
        </p:txBody>
      </p:sp>
      <p:sp>
        <p:nvSpPr>
          <p:cNvPr id="14" name="Title Placeholder 2">
            <a:extLst>
              <a:ext uri="{FF2B5EF4-FFF2-40B4-BE49-F238E27FC236}">
                <a16:creationId xmlns:a16="http://schemas.microsoft.com/office/drawing/2014/main" id="{02BFAEFB-F4B8-4A05-B945-A6B6C917D9D5}"/>
              </a:ext>
            </a:extLst>
          </p:cNvPr>
          <p:cNvSpPr>
            <a:spLocks noGrp="1"/>
          </p:cNvSpPr>
          <p:nvPr>
            <p:ph type="title"/>
          </p:nvPr>
        </p:nvSpPr>
        <p:spPr>
          <a:xfrm>
            <a:off x="764176" y="4651600"/>
            <a:ext cx="8915473" cy="1325563"/>
          </a:xfrm>
          <a:prstGeom prst="rect">
            <a:avLst/>
          </a:prstGeom>
        </p:spPr>
        <p:txBody>
          <a:bodyPr vert="horz" lIns="91440" tIns="45720" rIns="91440" bIns="45720" rtlCol="0" anchor="ctr">
            <a:noAutofit/>
          </a:bodyPr>
          <a:lstStyle/>
          <a:p>
            <a:r>
              <a:rPr lang="en-US"/>
              <a:t>Click to edit Master title style</a:t>
            </a:r>
          </a:p>
        </p:txBody>
      </p:sp>
      <p:pic>
        <p:nvPicPr>
          <p:cNvPr id="12" name="Picture 11" descr="The USAID logo.">
            <a:extLst>
              <a:ext uri="{FF2B5EF4-FFF2-40B4-BE49-F238E27FC236}">
                <a16:creationId xmlns:a16="http://schemas.microsoft.com/office/drawing/2014/main" id="{D7DBCC1D-4873-4AB8-A1F8-C36835284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658230" y="5992865"/>
            <a:ext cx="902728" cy="748758"/>
          </a:xfrm>
          <a:prstGeom prst="rect">
            <a:avLst/>
          </a:prstGeom>
          <a:ln>
            <a:noFill/>
          </a:ln>
          <a:extLst>
            <a:ext uri="{53640926-AAD7-44D8-BBD7-CCE9431645EC}">
              <a14:shadowObscured xmlns:a14="http://schemas.microsoft.com/office/drawing/2010/main"/>
            </a:ext>
          </a:extLst>
        </p:spPr>
      </p:pic>
      <p:pic>
        <p:nvPicPr>
          <p:cNvPr id="15" name="Picture 14" descr="The Data for Impact logo.">
            <a:extLst>
              <a:ext uri="{FF2B5EF4-FFF2-40B4-BE49-F238E27FC236}">
                <a16:creationId xmlns:a16="http://schemas.microsoft.com/office/drawing/2014/main" id="{79818C7E-88BC-45A9-8C6A-25E884D336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639487" y="6159080"/>
            <a:ext cx="1168557" cy="459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154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D794DFB-7634-4683-98DD-F18E2AB799EA}"/>
              </a:ext>
            </a:extLst>
          </p:cNvPr>
          <p:cNvSpPr/>
          <p:nvPr userDrawn="1"/>
        </p:nvSpPr>
        <p:spPr>
          <a:xfrm>
            <a:off x="4606667" y="1250158"/>
            <a:ext cx="2947272" cy="2947272"/>
          </a:xfrm>
          <a:prstGeom prst="rect">
            <a:avLst/>
          </a:prstGeom>
          <a:solidFill>
            <a:srgbClr val="A7BF3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8EE13B0-FC59-4C9A-97EE-90011FA71439}"/>
              </a:ext>
            </a:extLst>
          </p:cNvPr>
          <p:cNvSpPr/>
          <p:nvPr userDrawn="1"/>
        </p:nvSpPr>
        <p:spPr>
          <a:xfrm>
            <a:off x="4622299" y="1265790"/>
            <a:ext cx="2916009" cy="29160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1C56CB8-BD4D-4CE9-BF8E-A2684A2C9E8A}"/>
              </a:ext>
            </a:extLst>
          </p:cNvPr>
          <p:cNvCxnSpPr>
            <a:cxnSpLocks/>
          </p:cNvCxnSpPr>
          <p:nvPr userDrawn="1"/>
        </p:nvCxnSpPr>
        <p:spPr>
          <a:xfrm>
            <a:off x="0" y="2723794"/>
            <a:ext cx="606552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418762B-A280-42DE-8013-C6E383471B3F}"/>
              </a:ext>
            </a:extLst>
          </p:cNvPr>
          <p:cNvSpPr/>
          <p:nvPr userDrawn="1"/>
        </p:nvSpPr>
        <p:spPr>
          <a:xfrm>
            <a:off x="6003776" y="2647267"/>
            <a:ext cx="153054" cy="15305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4">
            <a:extLst>
              <a:ext uri="{FF2B5EF4-FFF2-40B4-BE49-F238E27FC236}">
                <a16:creationId xmlns:a16="http://schemas.microsoft.com/office/drawing/2014/main" id="{740039BB-530A-47C4-A470-75E3096DEBE0}"/>
              </a:ext>
            </a:extLst>
          </p:cNvPr>
          <p:cNvSpPr>
            <a:spLocks noGrp="1"/>
          </p:cNvSpPr>
          <p:nvPr>
            <p:ph type="body" sz="quarter" idx="14"/>
          </p:nvPr>
        </p:nvSpPr>
        <p:spPr>
          <a:xfrm>
            <a:off x="764175" y="5729720"/>
            <a:ext cx="8432579" cy="1011899"/>
          </a:xfrm>
          <a:prstGeom prst="rect">
            <a:avLst/>
          </a:prstGeom>
        </p:spPr>
        <p:txBody>
          <a:bodyPr>
            <a:noAutofit/>
          </a:bodyPr>
          <a:lstStyle>
            <a:lvl1pPr marL="0" marR="0" indent="0" defTabSz="914400" eaLnBrk="1" fontAlgn="auto" latinLnBrk="0" hangingPunct="1">
              <a:lnSpc>
                <a:spcPct val="100000"/>
              </a:lnSpc>
              <a:spcBef>
                <a:spcPts val="0"/>
              </a:spcBef>
              <a:spcAft>
                <a:spcPts val="0"/>
              </a:spcAft>
              <a:buClrTx/>
              <a:buSzTx/>
              <a:buFontTx/>
              <a:buNone/>
              <a:tabLst/>
              <a:defRPr sz="1800">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Click to edit Master text styles</a:t>
            </a:r>
          </a:p>
        </p:txBody>
      </p:sp>
      <p:sp>
        <p:nvSpPr>
          <p:cNvPr id="18" name="Title Placeholder 2">
            <a:extLst>
              <a:ext uri="{FF2B5EF4-FFF2-40B4-BE49-F238E27FC236}">
                <a16:creationId xmlns:a16="http://schemas.microsoft.com/office/drawing/2014/main" id="{4FED259C-40D8-4163-96D1-6577617ED404}"/>
              </a:ext>
            </a:extLst>
          </p:cNvPr>
          <p:cNvSpPr>
            <a:spLocks noGrp="1"/>
          </p:cNvSpPr>
          <p:nvPr>
            <p:ph type="title"/>
          </p:nvPr>
        </p:nvSpPr>
        <p:spPr>
          <a:xfrm>
            <a:off x="764176" y="4651600"/>
            <a:ext cx="8915473" cy="1325563"/>
          </a:xfrm>
          <a:prstGeom prst="rect">
            <a:avLst/>
          </a:prstGeom>
        </p:spPr>
        <p:txBody>
          <a:bodyPr vert="horz" lIns="91440" tIns="45720" rIns="91440" bIns="45720" rtlCol="0" anchor="ctr">
            <a:noAutofit/>
          </a:bodyPr>
          <a:lstStyle/>
          <a:p>
            <a:r>
              <a:rPr lang="en-US"/>
              <a:t>Click to edit Master title style</a:t>
            </a:r>
          </a:p>
        </p:txBody>
      </p:sp>
      <p:pic>
        <p:nvPicPr>
          <p:cNvPr id="15" name="Picture 14" descr="The USAID logo.">
            <a:extLst>
              <a:ext uri="{FF2B5EF4-FFF2-40B4-BE49-F238E27FC236}">
                <a16:creationId xmlns:a16="http://schemas.microsoft.com/office/drawing/2014/main" id="{D9C5E541-36A1-41CF-B2D7-C337B39F77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65679" y="5837762"/>
            <a:ext cx="902728" cy="748758"/>
          </a:xfrm>
          <a:prstGeom prst="rect">
            <a:avLst/>
          </a:prstGeom>
          <a:ln>
            <a:noFill/>
          </a:ln>
          <a:extLst>
            <a:ext uri="{53640926-AAD7-44D8-BBD7-CCE9431645EC}">
              <a14:shadowObscured xmlns:a14="http://schemas.microsoft.com/office/drawing/2010/main"/>
            </a:ext>
          </a:extLst>
        </p:spPr>
      </p:pic>
      <p:pic>
        <p:nvPicPr>
          <p:cNvPr id="16" name="Picture 15" descr="The Data for Impact logo.">
            <a:extLst>
              <a:ext uri="{FF2B5EF4-FFF2-40B4-BE49-F238E27FC236}">
                <a16:creationId xmlns:a16="http://schemas.microsoft.com/office/drawing/2014/main" id="{50729996-2B63-482B-A147-801744528E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446936" y="6003977"/>
            <a:ext cx="1168557" cy="4598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082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04838892-4354-4271-8CDC-1DEF1324DED2}"/>
              </a:ext>
            </a:extLst>
          </p:cNvPr>
          <p:cNvSpPr>
            <a:spLocks noGrp="1"/>
          </p:cNvSpPr>
          <p:nvPr>
            <p:ph type="body" sz="quarter" idx="11" hasCustomPrompt="1"/>
          </p:nvPr>
        </p:nvSpPr>
        <p:spPr>
          <a:xfrm>
            <a:off x="5491994" y="859872"/>
            <a:ext cx="5503177" cy="855678"/>
          </a:xfrm>
          <a:prstGeom prst="rect">
            <a:avLst/>
          </a:prstGeom>
        </p:spPr>
        <p:txBody>
          <a:bodyPr/>
          <a:lstStyle>
            <a:lvl1pPr marL="0" indent="0">
              <a:buNone/>
              <a:defRPr sz="3400" b="1" baseline="0">
                <a:solidFill>
                  <a:schemeClr val="accent3"/>
                </a:solidFill>
                <a:latin typeface="+mj-lt"/>
                <a:ea typeface="Franklin Gothic Medium" panose="020B0603020102020204" pitchFamily="34" charset="0"/>
                <a:cs typeface="Franklin Gothic Medium" panose="020B0603020102020204" pitchFamily="34" charset="0"/>
              </a:defRPr>
            </a:lvl1pPr>
          </a:lstStyle>
          <a:p>
            <a:pPr lvl="0"/>
            <a:r>
              <a:rPr lang="en-US"/>
              <a:t>Title goes here</a:t>
            </a:r>
          </a:p>
        </p:txBody>
      </p:sp>
      <p:sp>
        <p:nvSpPr>
          <p:cNvPr id="10" name="Text Placeholder 4">
            <a:extLst>
              <a:ext uri="{FF2B5EF4-FFF2-40B4-BE49-F238E27FC236}">
                <a16:creationId xmlns:a16="http://schemas.microsoft.com/office/drawing/2014/main" id="{88395AEE-10C9-4118-8810-24BC03B1B5EA}"/>
              </a:ext>
            </a:extLst>
          </p:cNvPr>
          <p:cNvSpPr>
            <a:spLocks noGrp="1"/>
          </p:cNvSpPr>
          <p:nvPr>
            <p:ph type="body" sz="quarter" idx="16" hasCustomPrompt="1"/>
          </p:nvPr>
        </p:nvSpPr>
        <p:spPr>
          <a:xfrm>
            <a:off x="5491994" y="1805032"/>
            <a:ext cx="5083729" cy="3287085"/>
          </a:xfrm>
          <a:prstGeom prst="rect">
            <a:avLst/>
          </a:prstGeom>
        </p:spPr>
        <p:txBody>
          <a:bodyPr/>
          <a:lstStyle>
            <a:lvl1pPr>
              <a:defRPr sz="2400">
                <a:latin typeface="+mn-lt"/>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mn-lt"/>
                <a:ea typeface="Arial" panose="020B0604020202020204" pitchFamily="34" charset="0"/>
                <a:cs typeface="Century Gothic" charset="0"/>
              </a:defRPr>
            </a:lvl2pPr>
            <a:lvl3pPr marL="1257300" indent="-342900">
              <a:buFont typeface="Arial" panose="020B0604020202020204" pitchFamily="34" charset="0"/>
              <a:buChar char="•"/>
              <a:defRPr>
                <a:latin typeface="+mn-lt"/>
                <a:ea typeface="Arial" panose="020B0604020202020204" pitchFamily="34" charset="0"/>
                <a:cs typeface="Century Gothic" charset="0"/>
              </a:defRPr>
            </a:lvl3pPr>
            <a:lvl4pPr marL="1657350" indent="-285750">
              <a:buFont typeface="Arial" panose="020B0604020202020204" pitchFamily="34" charset="0"/>
              <a:buChar char="•"/>
              <a:defRPr>
                <a:latin typeface="+mn-lt"/>
                <a:ea typeface="Arial" panose="020B0604020202020204" pitchFamily="34" charset="0"/>
                <a:cs typeface="Century Gothic" charset="0"/>
              </a:defRPr>
            </a:lvl4pPr>
            <a:lvl5pPr marL="2114550" indent="-285750">
              <a:buFont typeface="Arial" panose="020B0604020202020204" pitchFamily="34" charset="0"/>
              <a:buChar char="•"/>
              <a:defRPr>
                <a:latin typeface="+mn-lt"/>
                <a:ea typeface="Arial" panose="020B0604020202020204" pitchFamily="34" charset="0"/>
                <a:cs typeface="Century Gothic" charset="0"/>
              </a:defRPr>
            </a:lvl5pPr>
          </a:lstStyle>
          <a:p>
            <a:pPr lvl="0"/>
            <a:r>
              <a:rPr lang="en-US"/>
              <a:t>Type text here</a:t>
            </a:r>
          </a:p>
          <a:p>
            <a:pPr lvl="1"/>
            <a:r>
              <a:rPr lang="en-US"/>
              <a:t>Type text here</a:t>
            </a:r>
          </a:p>
          <a:p>
            <a:pPr lvl="2"/>
            <a:r>
              <a:rPr lang="en-US"/>
              <a:t>Third level</a:t>
            </a:r>
          </a:p>
          <a:p>
            <a:pPr lvl="3"/>
            <a:r>
              <a:rPr lang="en-US"/>
              <a:t>Fourth level</a:t>
            </a:r>
          </a:p>
          <a:p>
            <a:pPr lvl="4"/>
            <a:r>
              <a:rPr lang="en-US"/>
              <a:t>Fifth level</a:t>
            </a:r>
          </a:p>
        </p:txBody>
      </p:sp>
      <p:sp>
        <p:nvSpPr>
          <p:cNvPr id="13" name="Picture Placeholder 7">
            <a:extLst>
              <a:ext uri="{FF2B5EF4-FFF2-40B4-BE49-F238E27FC236}">
                <a16:creationId xmlns:a16="http://schemas.microsoft.com/office/drawing/2014/main" id="{F237877E-E340-4D52-97B7-EF4032D9BE08}"/>
              </a:ext>
            </a:extLst>
          </p:cNvPr>
          <p:cNvSpPr>
            <a:spLocks noGrp="1"/>
          </p:cNvSpPr>
          <p:nvPr>
            <p:ph type="pic" sz="quarter" idx="10" hasCustomPrompt="1"/>
          </p:nvPr>
        </p:nvSpPr>
        <p:spPr>
          <a:xfrm>
            <a:off x="-5232" y="0"/>
            <a:ext cx="4742216" cy="6858000"/>
          </a:xfrm>
          <a:prstGeom prst="rect">
            <a:avLst/>
          </a:prstGeom>
          <a:solidFill>
            <a:schemeClr val="bg2"/>
          </a:solidFill>
        </p:spPr>
        <p:txBody>
          <a:bodyPr/>
          <a:lstStyle>
            <a:lvl1pPr marL="0" indent="0" algn="ctr">
              <a:buNone/>
              <a:defRPr/>
            </a:lvl1pPr>
          </a:lstStyle>
          <a:p>
            <a:br>
              <a:rPr lang="en-US"/>
            </a:br>
            <a:br>
              <a:rPr lang="en-US"/>
            </a:br>
            <a:br>
              <a:rPr lang="en-US"/>
            </a:br>
            <a:br>
              <a:rPr lang="en-US"/>
            </a:br>
            <a:br>
              <a:rPr lang="en-US"/>
            </a:br>
            <a:r>
              <a:rPr lang="en-US"/>
              <a:t>Right-click to add image or click icon </a:t>
            </a:r>
          </a:p>
        </p:txBody>
      </p:sp>
    </p:spTree>
    <p:extLst>
      <p:ext uri="{BB962C8B-B14F-4D97-AF65-F5344CB8AC3E}">
        <p14:creationId xmlns:p14="http://schemas.microsoft.com/office/powerpoint/2010/main" val="406174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3D73DD4E-516B-4669-AB88-20704A8FEE61}"/>
              </a:ext>
            </a:extLst>
          </p:cNvPr>
          <p:cNvSpPr>
            <a:spLocks noGrp="1"/>
          </p:cNvSpPr>
          <p:nvPr>
            <p:ph type="body" sz="quarter" idx="12" hasCustomPrompt="1"/>
          </p:nvPr>
        </p:nvSpPr>
        <p:spPr>
          <a:xfrm>
            <a:off x="648128" y="1712053"/>
            <a:ext cx="9367253" cy="2857500"/>
          </a:xfrm>
          <a:prstGeom prst="rect">
            <a:avLst/>
          </a:prstGeom>
        </p:spPr>
        <p:txBody>
          <a:bodyPr>
            <a:noAutofit/>
          </a:bodyPr>
          <a:lstStyle>
            <a:lvl1pPr>
              <a:defRPr sz="2800">
                <a:solidFill>
                  <a:schemeClr val="tx1"/>
                </a:solidFill>
                <a:latin typeface="+mn-lt"/>
                <a:ea typeface="Arial" panose="020B0604020202020204" pitchFamily="34" charset="0"/>
                <a:cs typeface="Arial" panose="020B0604020202020204" pitchFamily="34" charset="0"/>
              </a:defRPr>
            </a:lvl1pPr>
            <a:lvl2pPr marL="800100" indent="-342900">
              <a:buFont typeface="Arial" panose="020B0604020202020204" pitchFamily="34" charset="0"/>
              <a:buChar char="•"/>
              <a:defRPr sz="2400" baseline="0">
                <a:latin typeface="+mn-lt"/>
                <a:ea typeface="Arial" panose="020B0604020202020204" pitchFamily="34" charset="0"/>
                <a:cs typeface="Arial" panose="020B0604020202020204" pitchFamily="34" charset="0"/>
              </a:defRPr>
            </a:lvl2pPr>
            <a:lvl3pPr marL="1200150" indent="-285750">
              <a:buFont typeface="Arial" panose="020B0604020202020204" pitchFamily="34" charset="0"/>
              <a:buChar char="•"/>
              <a:defRPr>
                <a:latin typeface="+mn-lt"/>
                <a:ea typeface="Arial" panose="020B0604020202020204" pitchFamily="34" charset="0"/>
                <a:cs typeface="Arial" panose="020B0604020202020204" pitchFamily="34" charset="0"/>
              </a:defRPr>
            </a:lvl3pPr>
          </a:lstStyle>
          <a:p>
            <a:pPr lvl="0"/>
            <a:r>
              <a:rPr lang="en-US"/>
              <a:t>Point number 1</a:t>
            </a:r>
          </a:p>
          <a:p>
            <a:pPr lvl="1"/>
            <a:r>
              <a:rPr lang="en-US"/>
              <a:t>Information about point number 1</a:t>
            </a:r>
          </a:p>
          <a:p>
            <a:pPr lvl="2"/>
            <a:r>
              <a:rPr lang="en-US"/>
              <a:t>Information about point number 1</a:t>
            </a:r>
            <a:br>
              <a:rPr lang="en-US"/>
            </a:br>
            <a:endParaRPr lang="en-US"/>
          </a:p>
          <a:p>
            <a:pPr lvl="0"/>
            <a:r>
              <a:rPr lang="en-US"/>
              <a:t>Point number 2</a:t>
            </a:r>
          </a:p>
          <a:p>
            <a:pPr lvl="1"/>
            <a:r>
              <a:rPr lang="en-US"/>
              <a:t>Information about point number 2</a:t>
            </a:r>
          </a:p>
          <a:p>
            <a:pPr lvl="2"/>
            <a:r>
              <a:rPr lang="en-US"/>
              <a:t>Information about point number 2</a:t>
            </a:r>
          </a:p>
          <a:p>
            <a:pPr lvl="2"/>
            <a:endParaRPr lang="en-US"/>
          </a:p>
        </p:txBody>
      </p:sp>
      <p:sp>
        <p:nvSpPr>
          <p:cNvPr id="15" name="Text Placeholder 24">
            <a:extLst>
              <a:ext uri="{FF2B5EF4-FFF2-40B4-BE49-F238E27FC236}">
                <a16:creationId xmlns:a16="http://schemas.microsoft.com/office/drawing/2014/main" id="{B07012FF-9C8E-4786-9884-630266A463E1}"/>
              </a:ext>
            </a:extLst>
          </p:cNvPr>
          <p:cNvSpPr>
            <a:spLocks noGrp="1"/>
          </p:cNvSpPr>
          <p:nvPr>
            <p:ph type="body" sz="quarter" idx="11" hasCustomPrompt="1"/>
          </p:nvPr>
        </p:nvSpPr>
        <p:spPr>
          <a:xfrm>
            <a:off x="648129" y="784335"/>
            <a:ext cx="9107055" cy="837214"/>
          </a:xfrm>
          <a:prstGeom prst="rect">
            <a:avLst/>
          </a:prstGeom>
          <a:noFill/>
          <a:ln>
            <a:noFill/>
          </a:ln>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cxnSp>
        <p:nvCxnSpPr>
          <p:cNvPr id="21" name="Straight Connector 20">
            <a:extLst>
              <a:ext uri="{FF2B5EF4-FFF2-40B4-BE49-F238E27FC236}">
                <a16:creationId xmlns:a16="http://schemas.microsoft.com/office/drawing/2014/main" id="{C2CDAFEC-5560-452D-9865-966B93621095}"/>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3139024-17EC-451F-A01F-72DEC207A05D}"/>
              </a:ext>
            </a:extLst>
          </p:cNvPr>
          <p:cNvGrpSpPr/>
          <p:nvPr userDrawn="1"/>
        </p:nvGrpSpPr>
        <p:grpSpPr>
          <a:xfrm>
            <a:off x="5867400" y="187500"/>
            <a:ext cx="457200" cy="458571"/>
            <a:chOff x="5944772" y="185842"/>
            <a:chExt cx="457200" cy="458571"/>
          </a:xfrm>
        </p:grpSpPr>
        <p:sp>
          <p:nvSpPr>
            <p:cNvPr id="11" name="Rectangle 10">
              <a:extLst>
                <a:ext uri="{FF2B5EF4-FFF2-40B4-BE49-F238E27FC236}">
                  <a16:creationId xmlns:a16="http://schemas.microsoft.com/office/drawing/2014/main" id="{AEDF2CBE-5CC5-4D23-9DE0-503D4A61E393}"/>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2" name="Oval 11">
              <a:extLst>
                <a:ext uri="{FF2B5EF4-FFF2-40B4-BE49-F238E27FC236}">
                  <a16:creationId xmlns:a16="http://schemas.microsoft.com/office/drawing/2014/main" id="{653E6A85-8C3A-4B41-A418-8C3624768B4A}"/>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06172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374D15B-2C75-46F2-B01D-3403DF62C2FC}"/>
              </a:ext>
            </a:extLst>
          </p:cNvPr>
          <p:cNvSpPr>
            <a:spLocks noGrp="1"/>
          </p:cNvSpPr>
          <p:nvPr>
            <p:ph type="pic" sz="quarter" idx="12" hasCustomPrompt="1"/>
          </p:nvPr>
        </p:nvSpPr>
        <p:spPr>
          <a:xfrm>
            <a:off x="589772" y="2076276"/>
            <a:ext cx="5265744" cy="3882006"/>
          </a:xfrm>
          <a:prstGeom prst="rect">
            <a:avLst/>
          </a:prstGeom>
        </p:spPr>
        <p:txBody>
          <a:bodyPr/>
          <a:lstStyle>
            <a:lvl1pPr>
              <a:defRPr/>
            </a:lvl1pPr>
          </a:lstStyle>
          <a:p>
            <a:r>
              <a:rPr lang="en-US"/>
              <a:t>Click icon to add picture or chart</a:t>
            </a:r>
          </a:p>
        </p:txBody>
      </p:sp>
      <p:sp>
        <p:nvSpPr>
          <p:cNvPr id="9" name="Picture Placeholder 6">
            <a:extLst>
              <a:ext uri="{FF2B5EF4-FFF2-40B4-BE49-F238E27FC236}">
                <a16:creationId xmlns:a16="http://schemas.microsoft.com/office/drawing/2014/main" id="{81D357D0-731E-489C-889B-9728CECB741A}"/>
              </a:ext>
            </a:extLst>
          </p:cNvPr>
          <p:cNvSpPr>
            <a:spLocks noGrp="1"/>
          </p:cNvSpPr>
          <p:nvPr>
            <p:ph type="pic" sz="quarter" idx="13" hasCustomPrompt="1"/>
          </p:nvPr>
        </p:nvSpPr>
        <p:spPr>
          <a:xfrm>
            <a:off x="6540360" y="2076277"/>
            <a:ext cx="5125931" cy="3882007"/>
          </a:xfrm>
          <a:prstGeom prst="rect">
            <a:avLst/>
          </a:prstGeom>
        </p:spPr>
        <p:txBody>
          <a:bodyPr/>
          <a:lstStyle>
            <a:lvl1pPr>
              <a:defRPr/>
            </a:lvl1pPr>
          </a:lstStyle>
          <a:p>
            <a:r>
              <a:rPr lang="en-US"/>
              <a:t>Click icon to add picture or chart</a:t>
            </a:r>
          </a:p>
        </p:txBody>
      </p:sp>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589774" y="872313"/>
            <a:ext cx="9107055" cy="837214"/>
          </a:xfrm>
          <a:prstGeom prst="rect">
            <a:avLst/>
          </a:prstGeom>
        </p:spPr>
        <p:txBody>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cxnSp>
        <p:nvCxnSpPr>
          <p:cNvPr id="18" name="Straight Connector 17">
            <a:extLst>
              <a:ext uri="{FF2B5EF4-FFF2-40B4-BE49-F238E27FC236}">
                <a16:creationId xmlns:a16="http://schemas.microsoft.com/office/drawing/2014/main" id="{8FB1160B-8284-419E-B43A-A2672623E34E}"/>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7E6C39A-26AE-4C37-BC27-86CF4DA5DC04}"/>
              </a:ext>
            </a:extLst>
          </p:cNvPr>
          <p:cNvGrpSpPr/>
          <p:nvPr userDrawn="1"/>
        </p:nvGrpSpPr>
        <p:grpSpPr>
          <a:xfrm>
            <a:off x="5867400" y="187500"/>
            <a:ext cx="457200" cy="458571"/>
            <a:chOff x="5944772" y="185842"/>
            <a:chExt cx="457200" cy="458571"/>
          </a:xfrm>
        </p:grpSpPr>
        <p:sp>
          <p:nvSpPr>
            <p:cNvPr id="14" name="Rectangle 13">
              <a:extLst>
                <a:ext uri="{FF2B5EF4-FFF2-40B4-BE49-F238E27FC236}">
                  <a16:creationId xmlns:a16="http://schemas.microsoft.com/office/drawing/2014/main" id="{E2775E15-7427-4B79-9E3C-A7C06FD561DF}"/>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5" name="Oval 14">
              <a:extLst>
                <a:ext uri="{FF2B5EF4-FFF2-40B4-BE49-F238E27FC236}">
                  <a16:creationId xmlns:a16="http://schemas.microsoft.com/office/drawing/2014/main" id="{B6677F77-9EAE-4616-B0A5-0DBC619B912C}"/>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531431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917240" y="948595"/>
            <a:ext cx="3624003" cy="3812155"/>
          </a:xfrm>
          <a:prstGeom prst="rect">
            <a:avLst/>
          </a:prstGeom>
        </p:spPr>
        <p:txBody>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sp>
        <p:nvSpPr>
          <p:cNvPr id="15" name="Text Placeholder 4">
            <a:extLst>
              <a:ext uri="{FF2B5EF4-FFF2-40B4-BE49-F238E27FC236}">
                <a16:creationId xmlns:a16="http://schemas.microsoft.com/office/drawing/2014/main" id="{3D7A5A5B-FBE1-457F-9CCD-535A5FCEFFA6}"/>
              </a:ext>
            </a:extLst>
          </p:cNvPr>
          <p:cNvSpPr>
            <a:spLocks noGrp="1"/>
          </p:cNvSpPr>
          <p:nvPr>
            <p:ph type="body" sz="quarter" idx="14" hasCustomPrompt="1"/>
          </p:nvPr>
        </p:nvSpPr>
        <p:spPr>
          <a:xfrm>
            <a:off x="4893580" y="948592"/>
            <a:ext cx="6448337" cy="4766416"/>
          </a:xfrm>
          <a:prstGeom prst="rect">
            <a:avLst/>
          </a:prstGeom>
        </p:spPr>
        <p:txBody>
          <a:bodyPr/>
          <a:lstStyle>
            <a:lvl1pPr>
              <a:defRPr sz="2400">
                <a:latin typeface="Arial" panose="020B0604020202020204" pitchFamily="34" charset="0"/>
                <a:ea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Century Gothic" charset="0"/>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a:p>
            <a:pPr lvl="0"/>
            <a:br>
              <a:rPr lang="en-US"/>
            </a:br>
            <a:r>
              <a:rPr lang="en-US"/>
              <a:t>Type text here</a:t>
            </a:r>
          </a:p>
          <a:p>
            <a:pPr lvl="1"/>
            <a:r>
              <a:rPr lang="en-US"/>
              <a:t>Type text here</a:t>
            </a:r>
          </a:p>
          <a:p>
            <a:pPr lvl="0"/>
            <a:br>
              <a:rPr lang="en-US"/>
            </a:br>
            <a:r>
              <a:rPr lang="en-US"/>
              <a:t>Type text here</a:t>
            </a:r>
          </a:p>
          <a:p>
            <a:pPr lvl="1"/>
            <a:r>
              <a:rPr lang="en-US"/>
              <a:t>Type text here</a:t>
            </a:r>
          </a:p>
          <a:p>
            <a:pPr lvl="1"/>
            <a:endParaRPr lang="en-US"/>
          </a:p>
        </p:txBody>
      </p:sp>
      <p:cxnSp>
        <p:nvCxnSpPr>
          <p:cNvPr id="18" name="Straight Connector 17">
            <a:extLst>
              <a:ext uri="{FF2B5EF4-FFF2-40B4-BE49-F238E27FC236}">
                <a16:creationId xmlns:a16="http://schemas.microsoft.com/office/drawing/2014/main" id="{78A00449-EBA9-488F-BBEE-D82BA9CB8078}"/>
              </a:ext>
            </a:extLst>
          </p:cNvPr>
          <p:cNvCxnSpPr>
            <a:cxnSpLocks/>
          </p:cNvCxnSpPr>
          <p:nvPr userDrawn="1"/>
        </p:nvCxnSpPr>
        <p:spPr>
          <a:xfrm>
            <a:off x="518160" y="420576"/>
            <a:ext cx="111556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7BE326E-1BAB-47CA-862E-8D7158D389D2}"/>
              </a:ext>
            </a:extLst>
          </p:cNvPr>
          <p:cNvGrpSpPr/>
          <p:nvPr userDrawn="1"/>
        </p:nvGrpSpPr>
        <p:grpSpPr>
          <a:xfrm>
            <a:off x="5867400" y="187500"/>
            <a:ext cx="457200" cy="458571"/>
            <a:chOff x="5944772" y="185842"/>
            <a:chExt cx="457200" cy="458571"/>
          </a:xfrm>
        </p:grpSpPr>
        <p:sp>
          <p:nvSpPr>
            <p:cNvPr id="12" name="Rectangle 11">
              <a:extLst>
                <a:ext uri="{FF2B5EF4-FFF2-40B4-BE49-F238E27FC236}">
                  <a16:creationId xmlns:a16="http://schemas.microsoft.com/office/drawing/2014/main" id="{BE9FB7B1-47EF-459E-A832-A06890479B05}"/>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3" name="Oval 12">
              <a:extLst>
                <a:ext uri="{FF2B5EF4-FFF2-40B4-BE49-F238E27FC236}">
                  <a16:creationId xmlns:a16="http://schemas.microsoft.com/office/drawing/2014/main" id="{75D610F0-EAF9-4642-B1DE-9E0A44CA9280}"/>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75961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E664D866-11CD-4272-8D5E-73321B3BB668}"/>
              </a:ext>
            </a:extLst>
          </p:cNvPr>
          <p:cNvSpPr>
            <a:spLocks noGrp="1"/>
          </p:cNvSpPr>
          <p:nvPr>
            <p:ph type="body" sz="quarter" idx="11" hasCustomPrompt="1"/>
          </p:nvPr>
        </p:nvSpPr>
        <p:spPr>
          <a:xfrm>
            <a:off x="917239" y="948595"/>
            <a:ext cx="2947280" cy="3812155"/>
          </a:xfrm>
          <a:prstGeom prst="rect">
            <a:avLst/>
          </a:prstGeom>
        </p:spPr>
        <p:txBody>
          <a:bodyPr>
            <a:noAutofit/>
          </a:bodyPr>
          <a:lstStyle>
            <a:lvl1pPr marL="0" indent="0">
              <a:buNone/>
              <a:defRPr sz="3400" b="1">
                <a:solidFill>
                  <a:schemeClr val="accent3"/>
                </a:solidFill>
                <a:latin typeface="Arial" panose="020B0604020202020204" pitchFamily="34" charset="0"/>
                <a:ea typeface="Arial" panose="020B0604020202020204" pitchFamily="34" charset="0"/>
                <a:cs typeface="Arial" panose="020B0604020202020204" pitchFamily="34" charset="0"/>
              </a:defRPr>
            </a:lvl1pPr>
          </a:lstStyle>
          <a:p>
            <a:pPr lvl="0"/>
            <a:r>
              <a:rPr lang="en-US"/>
              <a:t>Title goes here</a:t>
            </a:r>
          </a:p>
        </p:txBody>
      </p:sp>
      <p:cxnSp>
        <p:nvCxnSpPr>
          <p:cNvPr id="11" name="Straight Connector 10">
            <a:extLst>
              <a:ext uri="{FF2B5EF4-FFF2-40B4-BE49-F238E27FC236}">
                <a16:creationId xmlns:a16="http://schemas.microsoft.com/office/drawing/2014/main" id="{7D9A96FF-FF96-42DB-90FB-76EF8E71BF22}"/>
              </a:ext>
            </a:extLst>
          </p:cNvPr>
          <p:cNvCxnSpPr>
            <a:cxnSpLocks/>
          </p:cNvCxnSpPr>
          <p:nvPr userDrawn="1"/>
        </p:nvCxnSpPr>
        <p:spPr>
          <a:xfrm flipV="1">
            <a:off x="4401885" y="-1143001"/>
            <a:ext cx="0" cy="84639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3D7A5A5B-FBE1-457F-9CCD-535A5FCEFFA6}"/>
              </a:ext>
            </a:extLst>
          </p:cNvPr>
          <p:cNvSpPr>
            <a:spLocks noGrp="1"/>
          </p:cNvSpPr>
          <p:nvPr userDrawn="1">
            <p:ph type="body" sz="quarter" idx="14" hasCustomPrompt="1"/>
          </p:nvPr>
        </p:nvSpPr>
        <p:spPr>
          <a:xfrm>
            <a:off x="4893580" y="948592"/>
            <a:ext cx="6448337" cy="4766416"/>
          </a:xfrm>
          <a:prstGeom prst="rect">
            <a:avLst/>
          </a:prstGeom>
        </p:spPr>
        <p:txBody>
          <a:bodyPr>
            <a:noAutofit/>
          </a:bodyPr>
          <a:lstStyle>
            <a:lvl1pPr>
              <a:defRPr sz="2400">
                <a:latin typeface="+mn-lt"/>
                <a:ea typeface="Arial" panose="020B0604020202020204" pitchFamily="34" charset="0"/>
                <a:cs typeface="Arial" panose="020B0604020202020204" pitchFamily="34" charset="0"/>
              </a:defRPr>
            </a:lvl1pPr>
            <a:lvl2pPr marL="457200" indent="0">
              <a:buFont typeface="Arial" panose="020B0604020202020204" pitchFamily="34" charset="0"/>
              <a:buNone/>
              <a:defRPr sz="1800">
                <a:latin typeface="+mn-lt"/>
                <a:ea typeface="Arial" panose="020B0604020202020204" pitchFamily="34" charset="0"/>
                <a:cs typeface="Century Gothic" charset="0"/>
              </a:defRPr>
            </a:lvl2pPr>
            <a:lvl3pPr marL="914400" indent="0">
              <a:buFont typeface="Arial" panose="020B0604020202020204" pitchFamily="34" charset="0"/>
              <a:buNone/>
              <a:defRPr>
                <a:latin typeface="Century Gothic" charset="0"/>
                <a:ea typeface="Arial" panose="020B0604020202020204" pitchFamily="34" charset="0"/>
                <a:cs typeface="Century Gothic" charset="0"/>
              </a:defRPr>
            </a:lvl3pPr>
            <a:lvl4pPr marL="1371600" indent="0">
              <a:buFont typeface="Arial" panose="020B0604020202020204" pitchFamily="34" charset="0"/>
              <a:buNone/>
              <a:defRPr>
                <a:latin typeface="Century Gothic" charset="0"/>
                <a:ea typeface="Arial" panose="020B0604020202020204" pitchFamily="34" charset="0"/>
                <a:cs typeface="Century Gothic" charset="0"/>
              </a:defRPr>
            </a:lvl4pPr>
            <a:lvl5pPr marL="1828800" indent="0">
              <a:buFont typeface="Arial" panose="020B0604020202020204" pitchFamily="34" charset="0"/>
              <a:buNone/>
              <a:defRPr>
                <a:latin typeface="Century Gothic" charset="0"/>
                <a:ea typeface="Arial" panose="020B0604020202020204" pitchFamily="34" charset="0"/>
                <a:cs typeface="Century Gothic" charset="0"/>
              </a:defRPr>
            </a:lvl5pPr>
          </a:lstStyle>
          <a:p>
            <a:pPr lvl="0"/>
            <a:r>
              <a:rPr lang="en-US"/>
              <a:t>Type text here</a:t>
            </a:r>
          </a:p>
          <a:p>
            <a:pPr lvl="1"/>
            <a:r>
              <a:rPr lang="en-US"/>
              <a:t>Type text here</a:t>
            </a:r>
          </a:p>
          <a:p>
            <a:pPr lvl="0"/>
            <a:br>
              <a:rPr lang="en-US"/>
            </a:br>
            <a:r>
              <a:rPr lang="en-US"/>
              <a:t>Type text here</a:t>
            </a:r>
          </a:p>
          <a:p>
            <a:pPr lvl="1"/>
            <a:r>
              <a:rPr lang="en-US"/>
              <a:t>Type text here</a:t>
            </a:r>
          </a:p>
          <a:p>
            <a:pPr lvl="0"/>
            <a:br>
              <a:rPr lang="en-US"/>
            </a:br>
            <a:r>
              <a:rPr lang="en-US"/>
              <a:t>Type text here</a:t>
            </a:r>
          </a:p>
          <a:p>
            <a:pPr lvl="1"/>
            <a:r>
              <a:rPr lang="en-US"/>
              <a:t>Type text here</a:t>
            </a:r>
          </a:p>
          <a:p>
            <a:pPr lvl="1"/>
            <a:endParaRPr lang="en-US"/>
          </a:p>
        </p:txBody>
      </p:sp>
      <p:grpSp>
        <p:nvGrpSpPr>
          <p:cNvPr id="13" name="Group 12">
            <a:extLst>
              <a:ext uri="{FF2B5EF4-FFF2-40B4-BE49-F238E27FC236}">
                <a16:creationId xmlns:a16="http://schemas.microsoft.com/office/drawing/2014/main" id="{8EC3A50F-4EFB-4592-B996-DDE2FD305731}"/>
              </a:ext>
            </a:extLst>
          </p:cNvPr>
          <p:cNvGrpSpPr/>
          <p:nvPr userDrawn="1"/>
        </p:nvGrpSpPr>
        <p:grpSpPr>
          <a:xfrm>
            <a:off x="4173285" y="3088985"/>
            <a:ext cx="457200" cy="458571"/>
            <a:chOff x="5944772" y="185842"/>
            <a:chExt cx="457200" cy="458571"/>
          </a:xfrm>
        </p:grpSpPr>
        <p:sp>
          <p:nvSpPr>
            <p:cNvPr id="14" name="Rectangle 13">
              <a:extLst>
                <a:ext uri="{FF2B5EF4-FFF2-40B4-BE49-F238E27FC236}">
                  <a16:creationId xmlns:a16="http://schemas.microsoft.com/office/drawing/2014/main" id="{F29547A2-F7DD-40FA-A423-BF61B4345C09}"/>
                </a:ext>
              </a:extLst>
            </p:cNvPr>
            <p:cNvSpPr/>
            <p:nvPr userDrawn="1"/>
          </p:nvSpPr>
          <p:spPr>
            <a:xfrm>
              <a:off x="5944772" y="185842"/>
              <a:ext cx="457200" cy="457200"/>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w="9525">
                  <a:solidFill>
                    <a:schemeClr val="tx1"/>
                  </a:solidFill>
                </a:ln>
              </a:endParaRPr>
            </a:p>
          </p:txBody>
        </p:sp>
        <p:sp>
          <p:nvSpPr>
            <p:cNvPr id="16" name="Oval 15">
              <a:extLst>
                <a:ext uri="{FF2B5EF4-FFF2-40B4-BE49-F238E27FC236}">
                  <a16:creationId xmlns:a16="http://schemas.microsoft.com/office/drawing/2014/main" id="{FFFA037A-75C8-411C-9DF8-2791524C7284}"/>
                </a:ext>
              </a:extLst>
            </p:cNvPr>
            <p:cNvSpPr/>
            <p:nvPr userDrawn="1"/>
          </p:nvSpPr>
          <p:spPr>
            <a:xfrm>
              <a:off x="5944772" y="187213"/>
              <a:ext cx="457200" cy="457200"/>
            </a:xfrm>
            <a:prstGeom prst="ellipse">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94552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2C9852-80EE-433C-AC9E-36BEC63F3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Placeholder 2">
            <a:extLst>
              <a:ext uri="{FF2B5EF4-FFF2-40B4-BE49-F238E27FC236}">
                <a16:creationId xmlns:a16="http://schemas.microsoft.com/office/drawing/2014/main" id="{37E51BB9-1A3C-4FB6-8D6F-30101D8B1B99}"/>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357679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80" r:id="rId4"/>
    <p:sldLayoutId id="2147483676" r:id="rId5"/>
    <p:sldLayoutId id="2147483674" r:id="rId6"/>
    <p:sldLayoutId id="2147483664" r:id="rId7"/>
    <p:sldLayoutId id="2147483675" r:id="rId8"/>
    <p:sldLayoutId id="2147483677" r:id="rId9"/>
    <p:sldLayoutId id="2147483678" r:id="rId10"/>
    <p:sldLayoutId id="2147483682" r:id="rId11"/>
    <p:sldLayoutId id="2147483679" r:id="rId12"/>
    <p:sldLayoutId id="2147483681" r:id="rId13"/>
    <p:sldLayoutId id="2147483665" r:id="rId14"/>
    <p:sldLayoutId id="2147483666" r:id="rId15"/>
    <p:sldLayoutId id="2147483667" r:id="rId16"/>
    <p:sldLayoutId id="2147483669" r:id="rId17"/>
  </p:sldLayoutIdLst>
  <p:txStyles>
    <p:title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mailto:eadegbe.fpcape@gmail.com" TargetMode="External"/><Relationship Id="rId2" Type="http://schemas.openxmlformats.org/officeDocument/2006/relationships/notesSlide" Target="../notesSlides/notesSlide83.xml"/><Relationship Id="rId1" Type="http://schemas.openxmlformats.org/officeDocument/2006/relationships/slideLayout" Target="../slideLayouts/slideLayout6.xml"/><Relationship Id="rId5" Type="http://schemas.openxmlformats.org/officeDocument/2006/relationships/hyperlink" Target="https://www.data4impactproject.org/" TargetMode="External"/><Relationship Id="rId4" Type="http://schemas.openxmlformats.org/officeDocument/2006/relationships/hyperlink" Target="mailto:milissa@unc.edu" TargetMode="External"/></Relationships>
</file>

<file path=ppt/slides/_rels/slide103.xml.rels><?xml version="1.0" encoding="UTF-8" standalone="yes"?>
<Relationships xmlns="http://schemas.openxmlformats.org/package/2006/relationships"><Relationship Id="rId2" Type="http://schemas.openxmlformats.org/officeDocument/2006/relationships/hyperlink" Target="http://www.dataforimpactproject.org/"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https://sustaintool.org/psat/"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42.png"/></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png"/></Relationships>
</file>

<file path=ppt/slides/_rels/slide9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16.xml"/><Relationship Id="rId5" Type="http://schemas.openxmlformats.org/officeDocument/2006/relationships/image" Target="../media/image47.png"/><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16.xml"/><Relationship Id="rId5" Type="http://schemas.openxmlformats.org/officeDocument/2006/relationships/image" Target="../media/image42.png"/><Relationship Id="rId4" Type="http://schemas.openxmlformats.org/officeDocument/2006/relationships/image" Target="../media/image43.png"/></Relationships>
</file>

<file path=ppt/slides/_rels/slide9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16.xml"/><Relationship Id="rId5" Type="http://schemas.openxmlformats.org/officeDocument/2006/relationships/image" Target="../media/image51.png"/><Relationship Id="rId4" Type="http://schemas.openxmlformats.org/officeDocument/2006/relationships/image" Target="../media/image50.png"/></Relationships>
</file>

<file path=ppt/slides/_rels/slide9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16.xml"/><Relationship Id="rId5" Type="http://schemas.openxmlformats.org/officeDocument/2006/relationships/image" Target="../media/image53.png"/><Relationship Id="rId4" Type="http://schemas.openxmlformats.org/officeDocument/2006/relationships/image" Target="../media/image52.png"/></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0.xml"/><Relationship Id="rId1" Type="http://schemas.openxmlformats.org/officeDocument/2006/relationships/slideLayout" Target="../slideLayouts/slideLayout16.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B6160F-1410-43DB-B386-827B242A5840}"/>
              </a:ext>
            </a:extLst>
          </p:cNvPr>
          <p:cNvSpPr>
            <a:spLocks noGrp="1"/>
          </p:cNvSpPr>
          <p:nvPr>
            <p:ph type="title"/>
          </p:nvPr>
        </p:nvSpPr>
        <p:spPr>
          <a:xfrm>
            <a:off x="764175" y="4402376"/>
            <a:ext cx="10890111" cy="1325563"/>
          </a:xfrm>
        </p:spPr>
        <p:txBody>
          <a:bodyPr/>
          <a:lstStyle/>
          <a:p>
            <a:pPr>
              <a:lnSpc>
                <a:spcPct val="100000"/>
              </a:lnSpc>
            </a:pPr>
            <a:r>
              <a:rPr lang="en-US" dirty="0"/>
              <a:t>Nigeria HPN Multi-Activity Evaluation</a:t>
            </a:r>
            <a:br>
              <a:rPr lang="en-US" dirty="0"/>
            </a:br>
            <a:r>
              <a:rPr lang="en-US" dirty="0"/>
              <a:t>Kebbi Results Review Meeting</a:t>
            </a:r>
          </a:p>
        </p:txBody>
      </p:sp>
      <p:sp>
        <p:nvSpPr>
          <p:cNvPr id="5" name="Text Placeholder 4">
            <a:extLst>
              <a:ext uri="{FF2B5EF4-FFF2-40B4-BE49-F238E27FC236}">
                <a16:creationId xmlns:a16="http://schemas.microsoft.com/office/drawing/2014/main" id="{9379B4C1-D12F-4ABA-9FE4-6327460C36B9}"/>
              </a:ext>
            </a:extLst>
          </p:cNvPr>
          <p:cNvSpPr>
            <a:spLocks noGrp="1"/>
          </p:cNvSpPr>
          <p:nvPr>
            <p:ph type="body" sz="quarter" idx="14"/>
          </p:nvPr>
        </p:nvSpPr>
        <p:spPr>
          <a:xfrm>
            <a:off x="764175" y="5920979"/>
            <a:ext cx="8432579" cy="820006"/>
          </a:xfrm>
        </p:spPr>
        <p:txBody>
          <a:bodyPr/>
          <a:lstStyle/>
          <a:p>
            <a:pPr>
              <a:lnSpc>
                <a:spcPct val="90000"/>
              </a:lnSpc>
            </a:pPr>
            <a:r>
              <a:rPr lang="en-US" sz="2400" b="1" dirty="0"/>
              <a:t>September 13, 2022 </a:t>
            </a:r>
          </a:p>
        </p:txBody>
      </p:sp>
    </p:spTree>
    <p:extLst>
      <p:ext uri="{BB962C8B-B14F-4D97-AF65-F5344CB8AC3E}">
        <p14:creationId xmlns:p14="http://schemas.microsoft.com/office/powerpoint/2010/main" val="296905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Under-5 malaria service utilization</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1" y="1174295"/>
            <a:ext cx="10808007" cy="554102"/>
          </a:xfrm>
        </p:spPr>
        <p:txBody>
          <a:bodyPr vert="horz" lIns="91440" tIns="45720" rIns="91440" bIns="45720" rtlCol="0" anchor="t">
            <a:noAutofit/>
          </a:bodyPr>
          <a:lstStyle/>
          <a:p>
            <a:pPr marL="0" indent="0">
              <a:buNone/>
            </a:pPr>
            <a:r>
              <a:rPr lang="en-US" sz="2200">
                <a:cs typeface="Arial"/>
              </a:rPr>
              <a:t>Case loads have experienced fluctuations due to seasonality with no overall strong trend. Nearly all confirmed malaria cases are treated with ACT. </a:t>
            </a:r>
            <a:endParaRPr lang="en-US" sz="2200"/>
          </a:p>
        </p:txBody>
      </p:sp>
      <p:sp>
        <p:nvSpPr>
          <p:cNvPr id="16" name="TextBox 15">
            <a:extLst>
              <a:ext uri="{FF2B5EF4-FFF2-40B4-BE49-F238E27FC236}">
                <a16:creationId xmlns:a16="http://schemas.microsoft.com/office/drawing/2014/main" id="{8EEA38E9-698F-24D1-3691-A3991CE8B123}"/>
              </a:ext>
            </a:extLst>
          </p:cNvPr>
          <p:cNvSpPr txBox="1"/>
          <p:nvPr/>
        </p:nvSpPr>
        <p:spPr>
          <a:xfrm>
            <a:off x="480391" y="1966548"/>
            <a:ext cx="7652955"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State-level average number of cases per facility by month, Kebbi</a:t>
            </a:r>
          </a:p>
        </p:txBody>
      </p:sp>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2761836"/>
              </p:ext>
            </p:extLst>
          </p:nvPr>
        </p:nvGraphicFramePr>
        <p:xfrm>
          <a:off x="9715004" y="3839335"/>
          <a:ext cx="2172973" cy="1657179"/>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407499">
                <a:tc>
                  <a:txBody>
                    <a:bodyPr/>
                    <a:lstStyle/>
                    <a:p>
                      <a:pPr algn="l"/>
                      <a:r>
                        <a:rPr lang="en-US" sz="1400"/>
                        <a:t>Fever tested by RDT</a:t>
                      </a:r>
                    </a:p>
                  </a:txBody>
                  <a:tcPr/>
                </a:tc>
                <a:extLst>
                  <a:ext uri="{0D108BD9-81ED-4DB2-BD59-A6C34878D82A}">
                    <a16:rowId xmlns:a16="http://schemas.microsoft.com/office/drawing/2014/main" val="1708880805"/>
                  </a:ext>
                </a:extLst>
              </a:tr>
              <a:tr h="391610">
                <a:tc>
                  <a:txBody>
                    <a:bodyPr/>
                    <a:lstStyle/>
                    <a:p>
                      <a:pPr algn="l"/>
                      <a:r>
                        <a:rPr lang="en-US" sz="1400"/>
                        <a:t>Confirmed uncomplicated malaria</a:t>
                      </a:r>
                    </a:p>
                  </a:txBody>
                  <a:tcPr/>
                </a:tc>
                <a:extLst>
                  <a:ext uri="{0D108BD9-81ED-4DB2-BD59-A6C34878D82A}">
                    <a16:rowId xmlns:a16="http://schemas.microsoft.com/office/drawing/2014/main" val="222029967"/>
                  </a:ext>
                </a:extLst>
              </a:tr>
              <a:tr h="391610">
                <a:tc>
                  <a:txBody>
                    <a:bodyPr/>
                    <a:lstStyle/>
                    <a:p>
                      <a:pPr algn="l"/>
                      <a:r>
                        <a:rPr lang="en-US" sz="1400" dirty="0"/>
                        <a:t>Confirmed uncomplicated malaria treated with ACT</a:t>
                      </a:r>
                    </a:p>
                  </a:txBody>
                  <a:tcPr/>
                </a:tc>
                <a:extLst>
                  <a:ext uri="{0D108BD9-81ED-4DB2-BD59-A6C34878D82A}">
                    <a16:rowId xmlns:a16="http://schemas.microsoft.com/office/drawing/2014/main" val="673350704"/>
                  </a:ext>
                </a:extLst>
              </a:tr>
            </a:tbl>
          </a:graphicData>
        </a:graphic>
      </p:graphicFrame>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descr="line graph showing caseloads fluctuating from Jan 2017 to July 2019, between a low of 10% and a high of over 60%">
            <a:extLst>
              <a:ext uri="{FF2B5EF4-FFF2-40B4-BE49-F238E27FC236}">
                <a16:creationId xmlns:a16="http://schemas.microsoft.com/office/drawing/2014/main" id="{CBF03A56-7161-4D98-A097-8359143D38EF}"/>
              </a:ext>
            </a:extLst>
          </p:cNvPr>
          <p:cNvPicPr>
            <a:picLocks noChangeAspect="1"/>
          </p:cNvPicPr>
          <p:nvPr/>
        </p:nvPicPr>
        <p:blipFill>
          <a:blip r:embed="rId3"/>
          <a:stretch>
            <a:fillRect/>
          </a:stretch>
        </p:blipFill>
        <p:spPr>
          <a:xfrm>
            <a:off x="193592" y="2263851"/>
            <a:ext cx="8226552" cy="4578096"/>
          </a:xfrm>
          <a:prstGeom prst="rect">
            <a:avLst/>
          </a:prstGeom>
        </p:spPr>
      </p:pic>
    </p:spTree>
    <p:extLst>
      <p:ext uri="{BB962C8B-B14F-4D97-AF65-F5344CB8AC3E}">
        <p14:creationId xmlns:p14="http://schemas.microsoft.com/office/powerpoint/2010/main" val="9340576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dirty="0">
                <a:latin typeface="+mj-lt"/>
              </a:rPr>
              <a:t>Summary points</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1" y="1355480"/>
            <a:ext cx="10705571" cy="4687815"/>
          </a:xfrm>
        </p:spPr>
        <p:txBody>
          <a:bodyPr/>
          <a:lstStyle/>
          <a:p>
            <a:pPr marL="0" indent="0">
              <a:buNone/>
            </a:pPr>
            <a:endParaRPr lang="en-US">
              <a:solidFill>
                <a:schemeClr val="tx2"/>
              </a:solidFill>
              <a:latin typeface="+mj-lt"/>
            </a:endParaRPr>
          </a:p>
          <a:p>
            <a:r>
              <a:rPr lang="en-US">
                <a:latin typeface="+mj-lt"/>
              </a:rPr>
              <a:t>Density, reciprocity, and efficiency are all higher for information sharing than resource sharing – but there is a lot of both kinds of exchange happening.</a:t>
            </a:r>
          </a:p>
          <a:p>
            <a:endParaRPr lang="en-US" sz="800">
              <a:latin typeface="+mj-lt"/>
            </a:endParaRPr>
          </a:p>
          <a:p>
            <a:r>
              <a:rPr lang="en-US">
                <a:solidFill>
                  <a:schemeClr val="tx2"/>
                </a:solidFill>
                <a:latin typeface="+mj-lt"/>
              </a:rPr>
              <a:t>IHP, </a:t>
            </a:r>
            <a:r>
              <a:rPr lang="en-US">
                <a:latin typeface="+mj-lt"/>
              </a:rPr>
              <a:t>the State Ministry of Agriculture and Natural Development</a:t>
            </a:r>
            <a:r>
              <a:rPr lang="en-US">
                <a:solidFill>
                  <a:schemeClr val="tx2"/>
                </a:solidFill>
                <a:latin typeface="+mj-lt"/>
              </a:rPr>
              <a:t>, and the Health Workforce Management Activity are central to information exchange.</a:t>
            </a:r>
          </a:p>
          <a:p>
            <a:pPr marL="0" indent="0">
              <a:buNone/>
            </a:pPr>
            <a:endParaRPr lang="en-US" sz="1000">
              <a:latin typeface="+mj-lt"/>
            </a:endParaRPr>
          </a:p>
          <a:p>
            <a:r>
              <a:rPr lang="en-US">
                <a:latin typeface="+mj-lt"/>
              </a:rPr>
              <a:t>Efficiency could be increased through information sharing relationships involving the State Ministry of Agriculture and Rural Development and Civil Society in Malaria Control, Immunization, and Nutrition.</a:t>
            </a:r>
          </a:p>
          <a:p>
            <a:endParaRPr lang="en-US" sz="1000">
              <a:latin typeface="+mj-lt"/>
            </a:endParaRPr>
          </a:p>
          <a:p>
            <a:r>
              <a:rPr lang="en-US">
                <a:latin typeface="+mj-lt"/>
              </a:rPr>
              <a:t>New information sharing links (e.g., from the Joint National Association of Persons with Disability to BA-N) could also increase government centrality.</a:t>
            </a:r>
          </a:p>
        </p:txBody>
      </p:sp>
    </p:spTree>
    <p:extLst>
      <p:ext uri="{BB962C8B-B14F-4D97-AF65-F5344CB8AC3E}">
        <p14:creationId xmlns:p14="http://schemas.microsoft.com/office/powerpoint/2010/main" val="4084594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r>
              <a:rPr lang="en-US" dirty="0">
                <a:latin typeface="+mj-lt"/>
                <a:cs typeface="Arial"/>
              </a:rPr>
              <a:t>Food for thought...</a:t>
            </a:r>
            <a:endParaRPr lang="en-US" dirty="0">
              <a:solidFill>
                <a:srgbClr val="264E59"/>
              </a:solidFill>
              <a:latin typeface="+mj-lt"/>
            </a:endParaRP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1" y="1355480"/>
            <a:ext cx="10705571" cy="4687815"/>
          </a:xfrm>
        </p:spPr>
        <p:txBody>
          <a:bodyPr vert="horz" lIns="91440" tIns="45720" rIns="91440" bIns="45720" rtlCol="0" anchor="t">
            <a:noAutofit/>
          </a:bodyPr>
          <a:lstStyle/>
          <a:p>
            <a:pPr marL="0" indent="0">
              <a:buNone/>
            </a:pPr>
            <a:endParaRPr lang="en-US" dirty="0">
              <a:solidFill>
                <a:schemeClr val="tx2"/>
              </a:solidFill>
              <a:latin typeface="+mj-lt"/>
              <a:cs typeface="Arial"/>
            </a:endParaRPr>
          </a:p>
          <a:p>
            <a:pPr>
              <a:spcAft>
                <a:spcPts val="2000"/>
              </a:spcAft>
            </a:pPr>
            <a:r>
              <a:rPr lang="en-US" dirty="0">
                <a:solidFill>
                  <a:schemeClr val="tx2"/>
                </a:solidFill>
                <a:latin typeface="+mj-lt"/>
                <a:cs typeface="Arial"/>
              </a:rPr>
              <a:t>Did any of these results seem inconsistent with your experience of HPN Activity collaboration and coordination? Did any resonate?</a:t>
            </a:r>
            <a:endParaRPr lang="en-US" dirty="0">
              <a:solidFill>
                <a:schemeClr val="tx2"/>
              </a:solidFill>
              <a:latin typeface="+mj-lt"/>
            </a:endParaRPr>
          </a:p>
          <a:p>
            <a:pPr>
              <a:spcAft>
                <a:spcPts val="2000"/>
              </a:spcAft>
            </a:pPr>
            <a:r>
              <a:rPr lang="en-US" dirty="0">
                <a:latin typeface="+mj-lt"/>
                <a:cs typeface="Arial"/>
              </a:rPr>
              <a:t>Are resource and information sharing important in this program context? What other kinds of exchange would you like to see analyzed?</a:t>
            </a:r>
            <a:endParaRPr lang="en-US" dirty="0">
              <a:latin typeface="+mj-lt"/>
            </a:endParaRPr>
          </a:p>
          <a:p>
            <a:pPr>
              <a:spcAft>
                <a:spcPts val="2000"/>
              </a:spcAft>
            </a:pPr>
            <a:r>
              <a:rPr lang="en-US" dirty="0">
                <a:latin typeface="+mj-lt"/>
                <a:cs typeface="Arial"/>
              </a:rPr>
              <a:t>New linkages could increase the efficiency of resource and information exchange. Is more efficiency important? Are these relationships feasible?</a:t>
            </a:r>
          </a:p>
          <a:p>
            <a:r>
              <a:rPr lang="en-US" dirty="0">
                <a:solidFill>
                  <a:srgbClr val="000000"/>
                </a:solidFill>
                <a:latin typeface="+mj-lt"/>
                <a:cs typeface="Arial"/>
              </a:rPr>
              <a:t>Other new linkages could increase the centrality of government in these networks. Is that a good proxy for sustainability? What else might be?</a:t>
            </a:r>
            <a:endParaRPr lang="en-US" dirty="0">
              <a:solidFill>
                <a:srgbClr val="000000"/>
              </a:solidFill>
              <a:latin typeface="+mj-lt"/>
            </a:endParaRPr>
          </a:p>
          <a:p>
            <a:pPr lvl="1"/>
            <a:endParaRPr lang="en-US" sz="1000" dirty="0">
              <a:solidFill>
                <a:schemeClr val="accent2"/>
              </a:solidFill>
              <a:latin typeface="+mj-lt"/>
            </a:endParaRPr>
          </a:p>
          <a:p>
            <a:pPr lvl="1"/>
            <a:endParaRPr lang="en-US" dirty="0">
              <a:solidFill>
                <a:srgbClr val="D44102"/>
              </a:solidFill>
              <a:latin typeface="+mj-lt"/>
            </a:endParaRPr>
          </a:p>
          <a:p>
            <a:endParaRPr lang="en-US" dirty="0">
              <a:latin typeface="+mj-lt"/>
            </a:endParaRPr>
          </a:p>
          <a:p>
            <a:pPr marL="0" indent="0">
              <a:buNone/>
            </a:pPr>
            <a:endParaRPr lang="en-US" sz="800" dirty="0">
              <a:latin typeface="+mj-lt"/>
            </a:endParaRPr>
          </a:p>
          <a:p>
            <a:pPr marL="0" indent="0">
              <a:buNone/>
            </a:pPr>
            <a:endParaRPr lang="en-US" sz="800"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980555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DB52BF-E119-0AD2-7869-9E269CDCB234}"/>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For more information, contact: </a:t>
            </a:r>
          </a:p>
        </p:txBody>
      </p:sp>
      <p:sp>
        <p:nvSpPr>
          <p:cNvPr id="2" name="Text Placeholder 1">
            <a:extLst>
              <a:ext uri="{FF2B5EF4-FFF2-40B4-BE49-F238E27FC236}">
                <a16:creationId xmlns:a16="http://schemas.microsoft.com/office/drawing/2014/main" id="{CFA80030-0F0E-72B7-2AFC-C292235A4A27}"/>
              </a:ext>
            </a:extLst>
          </p:cNvPr>
          <p:cNvSpPr>
            <a:spLocks noGrp="1"/>
          </p:cNvSpPr>
          <p:nvPr>
            <p:ph type="body" sz="quarter" idx="12"/>
          </p:nvPr>
        </p:nvSpPr>
        <p:spPr/>
        <p:txBody>
          <a:bodyPr/>
          <a:lstStyle/>
          <a:p>
            <a:pPr marL="0" indent="0">
              <a:buNone/>
            </a:pPr>
            <a:r>
              <a:rPr lang="en-US" b="1" dirty="0">
                <a:solidFill>
                  <a:srgbClr val="A7BF39"/>
                </a:solidFill>
              </a:rPr>
              <a:t>Emmanuel Adegbe</a:t>
            </a:r>
          </a:p>
          <a:p>
            <a:pPr marL="0" indent="0">
              <a:buNone/>
            </a:pPr>
            <a:r>
              <a:rPr lang="en-US" dirty="0">
                <a:hlinkClick r:id="rId3"/>
              </a:rPr>
              <a:t>eadegbe.fpcape@gmail.com</a:t>
            </a:r>
            <a:endParaRPr lang="en-US" dirty="0"/>
          </a:p>
          <a:p>
            <a:pPr marL="0" indent="0">
              <a:buNone/>
            </a:pPr>
            <a:r>
              <a:rPr lang="en-US" dirty="0"/>
              <a:t>08036243309</a:t>
            </a:r>
          </a:p>
          <a:p>
            <a:pPr marL="0" indent="0">
              <a:buNone/>
            </a:pPr>
            <a:endParaRPr lang="en-US" dirty="0"/>
          </a:p>
          <a:p>
            <a:pPr marL="0" indent="0">
              <a:buNone/>
            </a:pPr>
            <a:r>
              <a:rPr lang="en-US" b="1" dirty="0">
                <a:solidFill>
                  <a:srgbClr val="A7BF39"/>
                </a:solidFill>
              </a:rPr>
              <a:t>Milissa Markiewicz</a:t>
            </a:r>
          </a:p>
          <a:p>
            <a:pPr marL="0" indent="0">
              <a:buNone/>
            </a:pPr>
            <a:r>
              <a:rPr lang="en-US" dirty="0">
                <a:hlinkClick r:id="rId4"/>
              </a:rPr>
              <a:t>milissa@unc.edu</a:t>
            </a:r>
            <a:endParaRPr lang="en-US" dirty="0"/>
          </a:p>
          <a:p>
            <a:pPr marL="0" indent="0">
              <a:buNone/>
            </a:pPr>
            <a:endParaRPr lang="en-US" dirty="0"/>
          </a:p>
          <a:p>
            <a:pPr marL="0" indent="0">
              <a:buNone/>
            </a:pPr>
            <a:r>
              <a:rPr lang="en-US" b="1" dirty="0">
                <a:solidFill>
                  <a:srgbClr val="A7BF39"/>
                </a:solidFill>
              </a:rPr>
              <a:t>Data for Impact (D4I)</a:t>
            </a:r>
          </a:p>
          <a:p>
            <a:pPr marL="0" indent="0">
              <a:buNone/>
            </a:pPr>
            <a:r>
              <a:rPr lang="en-US" dirty="0">
                <a:hlinkClick r:id="rId5"/>
              </a:rPr>
              <a:t>https://www.data4impactproject.org/</a:t>
            </a:r>
            <a:endParaRPr lang="en-US" dirty="0"/>
          </a:p>
          <a:p>
            <a:pPr marL="0" indent="0">
              <a:buNone/>
            </a:pPr>
            <a:endParaRPr lang="en-US" dirty="0"/>
          </a:p>
        </p:txBody>
      </p:sp>
    </p:spTree>
    <p:extLst>
      <p:ext uri="{BB962C8B-B14F-4D97-AF65-F5344CB8AC3E}">
        <p14:creationId xmlns:p14="http://schemas.microsoft.com/office/powerpoint/2010/main" val="27221035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195CB-FE63-5FAC-E347-F0E460941D10}"/>
              </a:ext>
            </a:extLst>
          </p:cNvPr>
          <p:cNvSpPr>
            <a:spLocks noGrp="1"/>
          </p:cNvSpPr>
          <p:nvPr>
            <p:ph type="title" idx="4294967295"/>
          </p:nvPr>
        </p:nvSpPr>
        <p:spPr>
          <a:xfrm>
            <a:off x="1151468" y="2646029"/>
            <a:ext cx="9719733" cy="25186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7000" marR="0" lvl="0" indent="0" algn="l" defTabSz="914400" rtl="0" eaLnBrk="1" fontAlgn="auto" latinLnBrk="0" hangingPunct="1">
              <a:lnSpc>
                <a:spcPct val="100000"/>
              </a:lnSpc>
              <a:spcBef>
                <a:spcPts val="0"/>
              </a:spcBef>
              <a:spcAft>
                <a:spcPts val="600"/>
              </a:spcAft>
              <a:buClrTx/>
              <a:buSzTx/>
              <a:buFontTx/>
              <a:buNone/>
              <a:tabLst/>
              <a:defRPr/>
            </a:pPr>
            <a:r>
              <a:rPr kumimoji="0" lang="en-US" sz="1700" b="0" i="0" u="none" strike="noStrike" kern="0" cap="none" spc="0" normalizeH="0" baseline="0" noProof="0" dirty="0">
                <a:ln>
                  <a:noFill/>
                </a:ln>
                <a:solidFill>
                  <a:schemeClr val="tx1"/>
                </a:solidFill>
                <a:effectLst/>
                <a:uLnTx/>
                <a:uFillTx/>
                <a:latin typeface="+mn-lt"/>
                <a:ea typeface="+mn-ea"/>
                <a:cs typeface="Arial" panose="020B0604020202020204" pitchFamily="34" charset="0"/>
              </a:rPr>
              <a:t>This presentation was produced with the support of the United States Agency for International Development (USAID) under the terms of the Data for Impact (D4I) associate award 7200AA18LA00008, which is implemented by the Carolina Population Center at the University of North Carolina at Chapel Hill, in partnership with Palladium International, LLC; ICF Macro, Inc.; John Snow, Inc.; and Tulane University. The views expressed in this publication do not necessarily reflect the views of USAID or the United States government.</a:t>
            </a:r>
          </a:p>
          <a:p>
            <a:pPr marL="12700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3"/>
                </a:solidFill>
                <a:effectLst/>
                <a:uLnTx/>
                <a:uFillTx/>
                <a:latin typeface="+mj-lt"/>
                <a:ea typeface="+mn-ea"/>
                <a:cs typeface="Arial" panose="020B0604020202020204" pitchFamily="34" charset="0"/>
                <a:sym typeface="Cabin"/>
                <a:hlinkClick r:id="rId2">
                  <a:extLst>
                    <a:ext uri="{A12FA001-AC4F-418D-AE19-62706E023703}">
                      <ahyp:hlinkClr xmlns:ahyp="http://schemas.microsoft.com/office/drawing/2018/hyperlinkcolor" val="tx"/>
                    </a:ext>
                  </a:extLst>
                </a:hlinkClick>
              </a:rPr>
              <a:t>www.data4impactproject.org</a:t>
            </a:r>
            <a:endParaRPr kumimoji="0" lang="en-US" sz="1800" b="1" i="0" u="none" strike="noStrike" kern="0" cap="none" spc="0" normalizeH="0" baseline="0" noProof="0" dirty="0">
              <a:ln>
                <a:noFill/>
              </a:ln>
              <a:solidFill>
                <a:schemeClr val="accent3"/>
              </a:solidFill>
              <a:effectLst/>
              <a:uLnTx/>
              <a:uFillTx/>
              <a:latin typeface="+mj-lt"/>
              <a:ea typeface="+mn-ea"/>
              <a:cs typeface="Arial" panose="020B0604020202020204" pitchFamily="34" charset="0"/>
              <a:sym typeface="Cabin"/>
            </a:endParaRPr>
          </a:p>
        </p:txBody>
      </p:sp>
    </p:spTree>
    <p:extLst>
      <p:ext uri="{BB962C8B-B14F-4D97-AF65-F5344CB8AC3E}">
        <p14:creationId xmlns:p14="http://schemas.microsoft.com/office/powerpoint/2010/main" val="315395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DHIS2 ANC and FP reporting</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1" y="1174295"/>
            <a:ext cx="10808007" cy="554102"/>
          </a:xfrm>
        </p:spPr>
        <p:txBody>
          <a:bodyPr vert="horz" lIns="91440" tIns="45720" rIns="91440" bIns="45720" rtlCol="0" anchor="t">
            <a:noAutofit/>
          </a:bodyPr>
          <a:lstStyle/>
          <a:p>
            <a:pPr marL="0" indent="0">
              <a:buNone/>
            </a:pPr>
            <a:r>
              <a:rPr lang="en-US" sz="2200">
                <a:cs typeface="Arial"/>
              </a:rPr>
              <a:t>Reporting rates for the first ANC visit, IPTp1 and new FP acceptors have increased somewhat over this period but are below 50%. </a:t>
            </a:r>
            <a:endParaRPr lang="en-US" sz="2200"/>
          </a:p>
        </p:txBody>
      </p:sp>
      <p:sp>
        <p:nvSpPr>
          <p:cNvPr id="16" name="TextBox 15">
            <a:extLst>
              <a:ext uri="{FF2B5EF4-FFF2-40B4-BE49-F238E27FC236}">
                <a16:creationId xmlns:a16="http://schemas.microsoft.com/office/drawing/2014/main" id="{8EEA38E9-698F-24D1-3691-A3991CE8B123}"/>
              </a:ext>
            </a:extLst>
          </p:cNvPr>
          <p:cNvSpPr txBox="1"/>
          <p:nvPr/>
        </p:nvSpPr>
        <p:spPr>
          <a:xfrm>
            <a:off x="480391" y="1966548"/>
            <a:ext cx="7652955"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 Facilities reporting ANC and FP indicators by month, Kebbi</a:t>
            </a:r>
          </a:p>
        </p:txBody>
      </p:sp>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2319139"/>
              </p:ext>
            </p:extLst>
          </p:nvPr>
        </p:nvGraphicFramePr>
        <p:xfrm>
          <a:off x="9715004" y="3839335"/>
          <a:ext cx="2172973" cy="1476943"/>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505453">
                <a:tc>
                  <a:txBody>
                    <a:bodyPr/>
                    <a:lstStyle/>
                    <a:p>
                      <a:pPr algn="l"/>
                      <a:r>
                        <a:rPr lang="en-US" sz="1400"/>
                        <a:t>1</a:t>
                      </a:r>
                      <a:r>
                        <a:rPr lang="en-US" sz="1400" baseline="30000"/>
                        <a:t>st</a:t>
                      </a:r>
                      <a:r>
                        <a:rPr lang="en-US" sz="1400"/>
                        <a:t> ANC visit</a:t>
                      </a:r>
                    </a:p>
                  </a:txBody>
                  <a:tcPr/>
                </a:tc>
                <a:extLst>
                  <a:ext uri="{0D108BD9-81ED-4DB2-BD59-A6C34878D82A}">
                    <a16:rowId xmlns:a16="http://schemas.microsoft.com/office/drawing/2014/main" val="1708880805"/>
                  </a:ext>
                </a:extLst>
              </a:tr>
              <a:tr h="485745">
                <a:tc>
                  <a:txBody>
                    <a:bodyPr/>
                    <a:lstStyle/>
                    <a:p>
                      <a:pPr algn="l"/>
                      <a:r>
                        <a:rPr lang="en-US" sz="1400"/>
                        <a:t>IPTp1</a:t>
                      </a:r>
                    </a:p>
                  </a:txBody>
                  <a:tcPr/>
                </a:tc>
                <a:extLst>
                  <a:ext uri="{0D108BD9-81ED-4DB2-BD59-A6C34878D82A}">
                    <a16:rowId xmlns:a16="http://schemas.microsoft.com/office/drawing/2014/main" val="222029967"/>
                  </a:ext>
                </a:extLst>
              </a:tr>
              <a:tr h="485745">
                <a:tc>
                  <a:txBody>
                    <a:bodyPr/>
                    <a:lstStyle/>
                    <a:p>
                      <a:pPr algn="l"/>
                      <a:r>
                        <a:rPr lang="en-US" sz="1400" dirty="0"/>
                        <a:t>New FP acceptors</a:t>
                      </a:r>
                    </a:p>
                  </a:txBody>
                  <a:tcPr/>
                </a:tc>
                <a:extLst>
                  <a:ext uri="{0D108BD9-81ED-4DB2-BD59-A6C34878D82A}">
                    <a16:rowId xmlns:a16="http://schemas.microsoft.com/office/drawing/2014/main" val="673350704"/>
                  </a:ext>
                </a:extLst>
              </a:tr>
            </a:tbl>
          </a:graphicData>
        </a:graphic>
      </p:graphicFrame>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3" descr="line graph showing reporting rates as described in text">
            <a:extLst>
              <a:ext uri="{FF2B5EF4-FFF2-40B4-BE49-F238E27FC236}">
                <a16:creationId xmlns:a16="http://schemas.microsoft.com/office/drawing/2014/main" id="{F1CD4AF0-5743-4C5D-B265-9EB3FAEB7467}"/>
              </a:ext>
            </a:extLst>
          </p:cNvPr>
          <p:cNvPicPr>
            <a:picLocks noChangeAspect="1"/>
          </p:cNvPicPr>
          <p:nvPr/>
        </p:nvPicPr>
        <p:blipFill>
          <a:blip r:embed="rId3"/>
          <a:stretch>
            <a:fillRect/>
          </a:stretch>
        </p:blipFill>
        <p:spPr>
          <a:xfrm>
            <a:off x="193592" y="2263851"/>
            <a:ext cx="8226552" cy="4578096"/>
          </a:xfrm>
          <a:prstGeom prst="rect">
            <a:avLst/>
          </a:prstGeom>
        </p:spPr>
      </p:pic>
    </p:spTree>
    <p:extLst>
      <p:ext uri="{BB962C8B-B14F-4D97-AF65-F5344CB8AC3E}">
        <p14:creationId xmlns:p14="http://schemas.microsoft.com/office/powerpoint/2010/main" val="399034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and FP service utilization</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 uri="{C183D7F6-B498-43B3-948B-1728B52AA6E4}">
                <adec:decorative xmlns:adec="http://schemas.microsoft.com/office/drawing/2017/decorative" val="0"/>
              </a:ext>
            </a:extLst>
          </p:cNvPr>
          <p:cNvSpPr>
            <a:spLocks noGrp="1"/>
          </p:cNvSpPr>
          <p:nvPr>
            <p:ph type="body" sz="quarter" idx="12"/>
          </p:nvPr>
        </p:nvSpPr>
        <p:spPr>
          <a:xfrm>
            <a:off x="480391" y="1174295"/>
            <a:ext cx="10808007" cy="554102"/>
          </a:xfrm>
        </p:spPr>
        <p:txBody>
          <a:bodyPr vert="horz" lIns="91440" tIns="45720" rIns="91440" bIns="45720" rtlCol="0" anchor="t">
            <a:noAutofit/>
          </a:bodyPr>
          <a:lstStyle/>
          <a:p>
            <a:pPr marL="0" indent="0">
              <a:buNone/>
            </a:pPr>
            <a:r>
              <a:rPr lang="en-US" sz="2200">
                <a:cs typeface="Arial"/>
              </a:rPr>
              <a:t>ANC1 and IPTp1 client loads relatively stable over time with some observed seasonality. New FP acceptor client loads have increased over the study period. </a:t>
            </a:r>
            <a:endParaRPr lang="en-US" sz="2200"/>
          </a:p>
        </p:txBody>
      </p:sp>
      <p:sp>
        <p:nvSpPr>
          <p:cNvPr id="12" name="TextBox 11">
            <a:extLst>
              <a:ext uri="{FF2B5EF4-FFF2-40B4-BE49-F238E27FC236}">
                <a16:creationId xmlns:a16="http://schemas.microsoft.com/office/drawing/2014/main" id="{E05F3D7F-6F15-0E5E-96FB-6B18A2D637EF}"/>
              </a:ext>
            </a:extLst>
          </p:cNvPr>
          <p:cNvSpPr txBox="1"/>
          <p:nvPr/>
        </p:nvSpPr>
        <p:spPr>
          <a:xfrm>
            <a:off x="480391" y="2024965"/>
            <a:ext cx="7652955"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State-level average number of clients per facility by month, Kebbi</a:t>
            </a:r>
          </a:p>
        </p:txBody>
      </p:sp>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1650205"/>
              </p:ext>
            </p:extLst>
          </p:nvPr>
        </p:nvGraphicFramePr>
        <p:xfrm>
          <a:off x="9715004" y="3839335"/>
          <a:ext cx="2172973" cy="1476943"/>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505453">
                <a:tc>
                  <a:txBody>
                    <a:bodyPr/>
                    <a:lstStyle/>
                    <a:p>
                      <a:pPr algn="l"/>
                      <a:r>
                        <a:rPr lang="en-US" sz="1400"/>
                        <a:t>1</a:t>
                      </a:r>
                      <a:r>
                        <a:rPr lang="en-US" sz="1400" baseline="30000"/>
                        <a:t>st</a:t>
                      </a:r>
                      <a:r>
                        <a:rPr lang="en-US" sz="1400"/>
                        <a:t> ANC visit</a:t>
                      </a:r>
                    </a:p>
                  </a:txBody>
                  <a:tcPr/>
                </a:tc>
                <a:extLst>
                  <a:ext uri="{0D108BD9-81ED-4DB2-BD59-A6C34878D82A}">
                    <a16:rowId xmlns:a16="http://schemas.microsoft.com/office/drawing/2014/main" val="1708880805"/>
                  </a:ext>
                </a:extLst>
              </a:tr>
              <a:tr h="485745">
                <a:tc>
                  <a:txBody>
                    <a:bodyPr/>
                    <a:lstStyle/>
                    <a:p>
                      <a:pPr algn="l"/>
                      <a:r>
                        <a:rPr lang="en-US" sz="1400"/>
                        <a:t>IPTp1</a:t>
                      </a:r>
                    </a:p>
                  </a:txBody>
                  <a:tcPr/>
                </a:tc>
                <a:extLst>
                  <a:ext uri="{0D108BD9-81ED-4DB2-BD59-A6C34878D82A}">
                    <a16:rowId xmlns:a16="http://schemas.microsoft.com/office/drawing/2014/main" val="222029967"/>
                  </a:ext>
                </a:extLst>
              </a:tr>
              <a:tr h="485745">
                <a:tc>
                  <a:txBody>
                    <a:bodyPr/>
                    <a:lstStyle/>
                    <a:p>
                      <a:pPr algn="l"/>
                      <a:r>
                        <a:rPr lang="en-US" sz="1400" dirty="0"/>
                        <a:t>New FP acceptors</a:t>
                      </a:r>
                    </a:p>
                  </a:txBody>
                  <a:tcPr/>
                </a:tc>
                <a:extLst>
                  <a:ext uri="{0D108BD9-81ED-4DB2-BD59-A6C34878D82A}">
                    <a16:rowId xmlns:a16="http://schemas.microsoft.com/office/drawing/2014/main" val="673350704"/>
                  </a:ext>
                </a:extLst>
              </a:tr>
            </a:tbl>
          </a:graphicData>
        </a:graphic>
      </p:graphicFrame>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3" name="Picture 2" descr="line graph showing service utilization as described in text">
            <a:extLst>
              <a:ext uri="{FF2B5EF4-FFF2-40B4-BE49-F238E27FC236}">
                <a16:creationId xmlns:a16="http://schemas.microsoft.com/office/drawing/2014/main" id="{F1537514-9786-4DA1-B550-381E410538DC}"/>
              </a:ext>
            </a:extLst>
          </p:cNvPr>
          <p:cNvPicPr>
            <a:picLocks noChangeAspect="1"/>
          </p:cNvPicPr>
          <p:nvPr/>
        </p:nvPicPr>
        <p:blipFill>
          <a:blip r:embed="rId3"/>
          <a:stretch>
            <a:fillRect/>
          </a:stretch>
        </p:blipFill>
        <p:spPr>
          <a:xfrm>
            <a:off x="480391" y="2326738"/>
            <a:ext cx="8226552" cy="4578096"/>
          </a:xfrm>
          <a:prstGeom prst="rect">
            <a:avLst/>
          </a:prstGeom>
        </p:spPr>
      </p:pic>
    </p:spTree>
    <p:extLst>
      <p:ext uri="{BB962C8B-B14F-4D97-AF65-F5344CB8AC3E}">
        <p14:creationId xmlns:p14="http://schemas.microsoft.com/office/powerpoint/2010/main" val="342095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658813"/>
            <a:ext cx="9107488"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Next steps for DHIS2 analysis</a:t>
            </a:r>
          </a:p>
        </p:txBody>
      </p:sp>
      <p:sp>
        <p:nvSpPr>
          <p:cNvPr id="4" name="Freeform: Shape 3">
            <a:extLst>
              <a:ext uri="{FF2B5EF4-FFF2-40B4-BE49-F238E27FC236}">
                <a16:creationId xmlns:a16="http://schemas.microsoft.com/office/drawing/2014/main" id="{0AE868BB-1B7C-8B81-19E5-C504DCD13E8E}"/>
              </a:ext>
            </a:extLst>
          </p:cNvPr>
          <p:cNvSpPr/>
          <p:nvPr/>
        </p:nvSpPr>
        <p:spPr>
          <a:xfrm>
            <a:off x="413263" y="1835687"/>
            <a:ext cx="2782651" cy="910800"/>
          </a:xfrm>
          <a:custGeom>
            <a:avLst/>
            <a:gdLst>
              <a:gd name="connsiteX0" fmla="*/ 0 w 2782651"/>
              <a:gd name="connsiteY0" fmla="*/ 0 h 910800"/>
              <a:gd name="connsiteX1" fmla="*/ 2782651 w 2782651"/>
              <a:gd name="connsiteY1" fmla="*/ 0 h 910800"/>
              <a:gd name="connsiteX2" fmla="*/ 2782651 w 2782651"/>
              <a:gd name="connsiteY2" fmla="*/ 910800 h 910800"/>
              <a:gd name="connsiteX3" fmla="*/ 0 w 2782651"/>
              <a:gd name="connsiteY3" fmla="*/ 910800 h 910800"/>
              <a:gd name="connsiteX4" fmla="*/ 0 w 2782651"/>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51" h="910800">
                <a:moveTo>
                  <a:pt x="0" y="0"/>
                </a:moveTo>
                <a:lnTo>
                  <a:pt x="2782651" y="0"/>
                </a:lnTo>
                <a:lnTo>
                  <a:pt x="2782651"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algn="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eorgia"/>
                <a:ea typeface="+mn-ea"/>
                <a:cs typeface="+mn-cs"/>
              </a:rPr>
              <a:t>Further data quality review</a:t>
            </a:r>
          </a:p>
        </p:txBody>
      </p:sp>
      <p:sp>
        <p:nvSpPr>
          <p:cNvPr id="5" name="Left Brace 4" descr="bracket to right list">
            <a:extLst>
              <a:ext uri="{FF2B5EF4-FFF2-40B4-BE49-F238E27FC236}">
                <a16:creationId xmlns:a16="http://schemas.microsoft.com/office/drawing/2014/main" id="{84B2B776-51E8-7946-478F-8813B544DF85}"/>
              </a:ext>
            </a:extLst>
          </p:cNvPr>
          <p:cNvSpPr/>
          <p:nvPr/>
        </p:nvSpPr>
        <p:spPr>
          <a:xfrm>
            <a:off x="3195914" y="1422981"/>
            <a:ext cx="556530" cy="1736212"/>
          </a:xfrm>
          <a:prstGeom prst="leftBrace">
            <a:avLst>
              <a:gd name="adj1" fmla="val 35000"/>
              <a:gd name="adj2" fmla="val 50000"/>
            </a:avLst>
          </a:prstGeom>
          <a:ln>
            <a:solidFill>
              <a:schemeClr val="accent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89266C04-8765-52F0-B1BD-5685016AB426}"/>
              </a:ext>
            </a:extLst>
          </p:cNvPr>
          <p:cNvSpPr/>
          <p:nvPr/>
        </p:nvSpPr>
        <p:spPr>
          <a:xfrm>
            <a:off x="3975057" y="1422981"/>
            <a:ext cx="7568813" cy="1736212"/>
          </a:xfrm>
          <a:custGeom>
            <a:avLst/>
            <a:gdLst>
              <a:gd name="connsiteX0" fmla="*/ 0 w 7568813"/>
              <a:gd name="connsiteY0" fmla="*/ 0 h 1736212"/>
              <a:gd name="connsiteX1" fmla="*/ 7568813 w 7568813"/>
              <a:gd name="connsiteY1" fmla="*/ 0 h 1736212"/>
              <a:gd name="connsiteX2" fmla="*/ 7568813 w 7568813"/>
              <a:gd name="connsiteY2" fmla="*/ 1736212 h 1736212"/>
              <a:gd name="connsiteX3" fmla="*/ 0 w 7568813"/>
              <a:gd name="connsiteY3" fmla="*/ 1736212 h 1736212"/>
              <a:gd name="connsiteX4" fmla="*/ 0 w 7568813"/>
              <a:gd name="connsiteY4" fmla="*/ 0 h 173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813" h="1736212">
                <a:moveTo>
                  <a:pt x="0" y="0"/>
                </a:moveTo>
                <a:lnTo>
                  <a:pt x="7568813" y="0"/>
                </a:lnTo>
                <a:lnTo>
                  <a:pt x="7568813" y="1736212"/>
                </a:lnTo>
                <a:lnTo>
                  <a:pt x="0" y="1736212"/>
                </a:lnTo>
                <a:lnTo>
                  <a:pt x="0" y="0"/>
                </a:lnTo>
                <a:close/>
              </a:path>
            </a:pathLst>
          </a:cu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Georgia"/>
                <a:ea typeface="+mn-ea"/>
                <a:cs typeface="+mn-cs"/>
              </a:rPr>
              <a:t>Exclusion of facilities not providing services of interest</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True zero values vs. missing data</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Examination of outliers</a:t>
            </a:r>
          </a:p>
        </p:txBody>
      </p:sp>
      <p:sp>
        <p:nvSpPr>
          <p:cNvPr id="8" name="Freeform: Shape 7">
            <a:extLst>
              <a:ext uri="{FF2B5EF4-FFF2-40B4-BE49-F238E27FC236}">
                <a16:creationId xmlns:a16="http://schemas.microsoft.com/office/drawing/2014/main" id="{EC9F5C39-9404-E563-0164-81074BEEB346}"/>
              </a:ext>
            </a:extLst>
          </p:cNvPr>
          <p:cNvSpPr/>
          <p:nvPr/>
        </p:nvSpPr>
        <p:spPr>
          <a:xfrm>
            <a:off x="413263" y="3979431"/>
            <a:ext cx="2782651" cy="910800"/>
          </a:xfrm>
          <a:custGeom>
            <a:avLst/>
            <a:gdLst>
              <a:gd name="connsiteX0" fmla="*/ 0 w 2782651"/>
              <a:gd name="connsiteY0" fmla="*/ 0 h 910800"/>
              <a:gd name="connsiteX1" fmla="*/ 2782651 w 2782651"/>
              <a:gd name="connsiteY1" fmla="*/ 0 h 910800"/>
              <a:gd name="connsiteX2" fmla="*/ 2782651 w 2782651"/>
              <a:gd name="connsiteY2" fmla="*/ 910800 h 910800"/>
              <a:gd name="connsiteX3" fmla="*/ 0 w 2782651"/>
              <a:gd name="connsiteY3" fmla="*/ 910800 h 910800"/>
              <a:gd name="connsiteX4" fmla="*/ 0 w 2782651"/>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51" h="910800">
                <a:moveTo>
                  <a:pt x="0" y="0"/>
                </a:moveTo>
                <a:lnTo>
                  <a:pt x="2782651" y="0"/>
                </a:lnTo>
                <a:lnTo>
                  <a:pt x="2782651"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algn="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eorgia"/>
                <a:ea typeface="+mn-ea"/>
                <a:cs typeface="+mn-cs"/>
              </a:rPr>
              <a:t>Additional analyses</a:t>
            </a:r>
          </a:p>
        </p:txBody>
      </p:sp>
      <p:sp>
        <p:nvSpPr>
          <p:cNvPr id="9" name="Left Brace 8" descr="bracket to right list">
            <a:extLst>
              <a:ext uri="{FF2B5EF4-FFF2-40B4-BE49-F238E27FC236}">
                <a16:creationId xmlns:a16="http://schemas.microsoft.com/office/drawing/2014/main" id="{AA685601-4C62-570E-1D13-D2F90C9422B8}"/>
              </a:ext>
            </a:extLst>
          </p:cNvPr>
          <p:cNvSpPr/>
          <p:nvPr/>
        </p:nvSpPr>
        <p:spPr>
          <a:xfrm>
            <a:off x="3195914" y="3324794"/>
            <a:ext cx="556530" cy="2220075"/>
          </a:xfrm>
          <a:prstGeom prst="leftBrace">
            <a:avLst>
              <a:gd name="adj1" fmla="val 35000"/>
              <a:gd name="adj2" fmla="val 50000"/>
            </a:avLst>
          </a:prstGeom>
          <a:ln>
            <a:solidFill>
              <a:schemeClr val="accent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02B8D58E-2D7E-0D88-DD14-6A180A502307}"/>
              </a:ext>
            </a:extLst>
          </p:cNvPr>
          <p:cNvSpPr/>
          <p:nvPr/>
        </p:nvSpPr>
        <p:spPr>
          <a:xfrm>
            <a:off x="3975057" y="3324794"/>
            <a:ext cx="7568813" cy="2220075"/>
          </a:xfrm>
          <a:custGeom>
            <a:avLst/>
            <a:gdLst>
              <a:gd name="connsiteX0" fmla="*/ 0 w 7568813"/>
              <a:gd name="connsiteY0" fmla="*/ 0 h 2220075"/>
              <a:gd name="connsiteX1" fmla="*/ 7568813 w 7568813"/>
              <a:gd name="connsiteY1" fmla="*/ 0 h 2220075"/>
              <a:gd name="connsiteX2" fmla="*/ 7568813 w 7568813"/>
              <a:gd name="connsiteY2" fmla="*/ 2220075 h 2220075"/>
              <a:gd name="connsiteX3" fmla="*/ 0 w 7568813"/>
              <a:gd name="connsiteY3" fmla="*/ 2220075 h 2220075"/>
              <a:gd name="connsiteX4" fmla="*/ 0 w 7568813"/>
              <a:gd name="connsiteY4" fmla="*/ 0 h 222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813" h="2220075">
                <a:moveTo>
                  <a:pt x="0" y="0"/>
                </a:moveTo>
                <a:lnTo>
                  <a:pt x="7568813" y="0"/>
                </a:lnTo>
                <a:lnTo>
                  <a:pt x="7568813" y="2220075"/>
                </a:lnTo>
                <a:lnTo>
                  <a:pt x="0" y="2220075"/>
                </a:lnTo>
                <a:lnTo>
                  <a:pt x="0" y="0"/>
                </a:lnTo>
                <a:close/>
              </a:path>
            </a:pathLst>
          </a:cu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Malaria service cascade</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Expanded indicator list</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Triangulation with population-based data</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Classification of facilities by intervention intensity</a:t>
            </a:r>
          </a:p>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Modelling</a:t>
            </a:r>
          </a:p>
        </p:txBody>
      </p:sp>
      <p:sp>
        <p:nvSpPr>
          <p:cNvPr id="11" name="Freeform: Shape 10">
            <a:extLst>
              <a:ext uri="{FF2B5EF4-FFF2-40B4-BE49-F238E27FC236}">
                <a16:creationId xmlns:a16="http://schemas.microsoft.com/office/drawing/2014/main" id="{3FFB7DE2-7F1E-F734-CA97-E0A0F8806920}"/>
              </a:ext>
            </a:extLst>
          </p:cNvPr>
          <p:cNvSpPr/>
          <p:nvPr/>
        </p:nvSpPr>
        <p:spPr>
          <a:xfrm>
            <a:off x="413263" y="5710469"/>
            <a:ext cx="2782651" cy="910800"/>
          </a:xfrm>
          <a:custGeom>
            <a:avLst/>
            <a:gdLst>
              <a:gd name="connsiteX0" fmla="*/ 0 w 2782651"/>
              <a:gd name="connsiteY0" fmla="*/ 0 h 910800"/>
              <a:gd name="connsiteX1" fmla="*/ 2782651 w 2782651"/>
              <a:gd name="connsiteY1" fmla="*/ 0 h 910800"/>
              <a:gd name="connsiteX2" fmla="*/ 2782651 w 2782651"/>
              <a:gd name="connsiteY2" fmla="*/ 910800 h 910800"/>
              <a:gd name="connsiteX3" fmla="*/ 0 w 2782651"/>
              <a:gd name="connsiteY3" fmla="*/ 910800 h 910800"/>
              <a:gd name="connsiteX4" fmla="*/ 0 w 2782651"/>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651" h="910800">
                <a:moveTo>
                  <a:pt x="0" y="0"/>
                </a:moveTo>
                <a:lnTo>
                  <a:pt x="2782651" y="0"/>
                </a:lnTo>
                <a:lnTo>
                  <a:pt x="2782651"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marR="0" lvl="0" indent="0" algn="r"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eorgia"/>
                <a:ea typeface="+mn-ea"/>
                <a:cs typeface="+mn-cs"/>
              </a:rPr>
              <a:t>Periodic result updates</a:t>
            </a:r>
          </a:p>
        </p:txBody>
      </p:sp>
      <p:sp>
        <p:nvSpPr>
          <p:cNvPr id="12" name="Left Brace 11" descr="bracket to right list">
            <a:extLst>
              <a:ext uri="{FF2B5EF4-FFF2-40B4-BE49-F238E27FC236}">
                <a16:creationId xmlns:a16="http://schemas.microsoft.com/office/drawing/2014/main" id="{4963F954-2E1C-497F-F8FD-FEA47784E511}"/>
              </a:ext>
            </a:extLst>
          </p:cNvPr>
          <p:cNvSpPr/>
          <p:nvPr/>
        </p:nvSpPr>
        <p:spPr>
          <a:xfrm>
            <a:off x="3195914" y="5710469"/>
            <a:ext cx="556530" cy="910800"/>
          </a:xfrm>
          <a:prstGeom prst="leftBrace">
            <a:avLst>
              <a:gd name="adj1" fmla="val 35000"/>
              <a:gd name="adj2" fmla="val 50000"/>
            </a:avLst>
          </a:prstGeom>
          <a:ln>
            <a:solidFill>
              <a:schemeClr val="accent1"/>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68C2461A-C187-C719-66D1-CA61417E4C67}"/>
              </a:ext>
            </a:extLst>
          </p:cNvPr>
          <p:cNvSpPr/>
          <p:nvPr/>
        </p:nvSpPr>
        <p:spPr>
          <a:xfrm>
            <a:off x="3975057" y="5710469"/>
            <a:ext cx="7568813" cy="910800"/>
          </a:xfrm>
          <a:custGeom>
            <a:avLst/>
            <a:gdLst>
              <a:gd name="connsiteX0" fmla="*/ 0 w 7568813"/>
              <a:gd name="connsiteY0" fmla="*/ 0 h 910800"/>
              <a:gd name="connsiteX1" fmla="*/ 7568813 w 7568813"/>
              <a:gd name="connsiteY1" fmla="*/ 0 h 910800"/>
              <a:gd name="connsiteX2" fmla="*/ 7568813 w 7568813"/>
              <a:gd name="connsiteY2" fmla="*/ 910800 h 910800"/>
              <a:gd name="connsiteX3" fmla="*/ 0 w 7568813"/>
              <a:gd name="connsiteY3" fmla="*/ 910800 h 910800"/>
              <a:gd name="connsiteX4" fmla="*/ 0 w 7568813"/>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8813" h="910800">
                <a:moveTo>
                  <a:pt x="0" y="0"/>
                </a:moveTo>
                <a:lnTo>
                  <a:pt x="7568813" y="0"/>
                </a:lnTo>
                <a:lnTo>
                  <a:pt x="7568813" y="910800"/>
                </a:lnTo>
                <a:lnTo>
                  <a:pt x="0" y="910800"/>
                </a:lnTo>
                <a:lnTo>
                  <a:pt x="0" y="0"/>
                </a:lnTo>
                <a:close/>
              </a:path>
            </a:pathLst>
          </a:custGeom>
          <a:ln>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marL="228600" marR="0" lvl="1" indent="-228600" algn="l" defTabSz="1066800" rtl="0" eaLnBrk="1" fontAlgn="auto" latinLnBrk="0" hangingPunct="1">
              <a:lnSpc>
                <a:spcPct val="100000"/>
              </a:lnSpc>
              <a:spcBef>
                <a:spcPct val="0"/>
              </a:spcBef>
              <a:spcAft>
                <a:spcPts val="600"/>
              </a:spcAft>
              <a:buClrTx/>
              <a:buSzTx/>
              <a:buFontTx/>
              <a:buChar char="•"/>
              <a:tabLst/>
              <a:defRPr/>
            </a:pPr>
            <a:r>
              <a:rPr kumimoji="0" lang="en-US" sz="2400" b="0" i="0" u="none" strike="noStrike" kern="1200" cap="none" spc="0" normalizeH="0" baseline="0" noProof="0">
                <a:ln>
                  <a:noFill/>
                </a:ln>
                <a:solidFill>
                  <a:prstClr val="black"/>
                </a:solidFill>
                <a:effectLst/>
                <a:uLnTx/>
                <a:uFillTx/>
                <a:latin typeface="Georgia"/>
                <a:ea typeface="+mn-ea"/>
                <a:cs typeface="+mn-cs"/>
              </a:rPr>
              <a:t>Refreshing DHIS2 data every 6 months</a:t>
            </a:r>
          </a:p>
        </p:txBody>
      </p:sp>
    </p:spTree>
    <p:extLst>
      <p:ext uri="{BB962C8B-B14F-4D97-AF65-F5344CB8AC3E}">
        <p14:creationId xmlns:p14="http://schemas.microsoft.com/office/powerpoint/2010/main" val="167809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4445000" y="1897063"/>
            <a:ext cx="7065963"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rPr>
              <a:t>Assessing the effectiveness of HPN activities on health facility readiness</a:t>
            </a:r>
          </a:p>
          <a:p>
            <a:pPr marL="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a:ea typeface="Lustria"/>
                <a:cs typeface="Arial"/>
              </a:rPr>
              <a:t>Evaluation baseline health facility assessment (HFA) results</a:t>
            </a:r>
            <a:endParaRPr kumimoji="0" lang="en-US" sz="3000" b="1" i="0" u="none" strike="noStrike" kern="1200" cap="small" spc="0" normalizeH="0" baseline="0" noProof="0" dirty="0">
              <a:ln>
                <a:noFill/>
              </a:ln>
              <a:solidFill>
                <a:schemeClr val="accent1"/>
              </a:solidFill>
              <a:effectLst/>
              <a:uLnTx/>
              <a:uFillTx/>
              <a:latin typeface="Arial"/>
              <a:ea typeface="Lustria"/>
              <a:cs typeface="Arial"/>
            </a:endParaRPr>
          </a:p>
        </p:txBody>
      </p:sp>
    </p:spTree>
    <p:extLst>
      <p:ext uri="{BB962C8B-B14F-4D97-AF65-F5344CB8AC3E}">
        <p14:creationId xmlns:p14="http://schemas.microsoft.com/office/powerpoint/2010/main" val="377746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Data Source and Sample</a:t>
            </a:r>
          </a:p>
        </p:txBody>
      </p:sp>
      <p:sp>
        <p:nvSpPr>
          <p:cNvPr id="2" name="Text Placeholder 1">
            <a:extLst>
              <a:ext uri="{FF2B5EF4-FFF2-40B4-BE49-F238E27FC236}">
                <a16:creationId xmlns:a16="http://schemas.microsoft.com/office/drawing/2014/main" id="{7DA2EF16-FBE3-9688-4D36-FE5A7C73F6D2}"/>
              </a:ext>
            </a:extLst>
          </p:cNvPr>
          <p:cNvSpPr>
            <a:spLocks noGrp="1"/>
          </p:cNvSpPr>
          <p:nvPr>
            <p:ph type="body" sz="quarter" idx="12"/>
          </p:nvPr>
        </p:nvSpPr>
        <p:spPr>
          <a:xfrm>
            <a:off x="648129" y="1887570"/>
            <a:ext cx="10682209" cy="2782610"/>
          </a:xfrm>
        </p:spPr>
        <p:txBody>
          <a:bodyPr vert="horz" lIns="91440" tIns="45720" rIns="91440" bIns="45720" rtlCol="0" anchor="t">
            <a:noAutofit/>
          </a:bodyPr>
          <a:lstStyle/>
          <a:p>
            <a:r>
              <a:rPr lang="en-US" dirty="0"/>
              <a:t>HFA data collected by IHP in Kebbi between August 3 – 22, 2020</a:t>
            </a:r>
          </a:p>
          <a:p>
            <a:r>
              <a:rPr lang="en-US" dirty="0"/>
              <a:t>Additional HFA data was collected by D4I at health facilities between July 5 – August 12, 2021</a:t>
            </a:r>
          </a:p>
          <a:p>
            <a:r>
              <a:rPr lang="en-US" dirty="0">
                <a:cs typeface="Arial"/>
              </a:rPr>
              <a:t>Evaluation analytical sample: 120 Kebbi facilities</a:t>
            </a:r>
            <a:endParaRPr lang="en-US" dirty="0"/>
          </a:p>
          <a:p>
            <a:pPr lvl="1">
              <a:buFont typeface="Courier New" panose="02070309020205020404" pitchFamily="49" charset="0"/>
              <a:buChar char="o"/>
            </a:pPr>
            <a:r>
              <a:rPr lang="en-US" dirty="0"/>
              <a:t>88% primary health centers</a:t>
            </a:r>
          </a:p>
          <a:p>
            <a:pPr lvl="1">
              <a:buFont typeface="Courier New" panose="02070309020205020404" pitchFamily="49" charset="0"/>
              <a:buChar char="o"/>
            </a:pPr>
            <a:r>
              <a:rPr lang="en-US" dirty="0">
                <a:cs typeface="Arial"/>
              </a:rPr>
              <a:t>85% rural settings</a:t>
            </a:r>
            <a:endParaRPr lang="en-US" dirty="0"/>
          </a:p>
          <a:p>
            <a:endParaRPr lang="en-US" dirty="0"/>
          </a:p>
        </p:txBody>
      </p:sp>
    </p:spTree>
    <p:extLst>
      <p:ext uri="{BB962C8B-B14F-4D97-AF65-F5344CB8AC3E}">
        <p14:creationId xmlns:p14="http://schemas.microsoft.com/office/powerpoint/2010/main" val="427100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HFA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A. General service readiness </a:t>
            </a:r>
          </a:p>
        </p:txBody>
      </p:sp>
    </p:spTree>
    <p:extLst>
      <p:ext uri="{BB962C8B-B14F-4D97-AF65-F5344CB8AC3E}">
        <p14:creationId xmlns:p14="http://schemas.microsoft.com/office/powerpoint/2010/main" val="101405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423955"/>
            <a:ext cx="10808007" cy="554102"/>
          </a:xfrm>
        </p:spPr>
        <p:txBody>
          <a:bodyPr vert="horz" lIns="91440" tIns="45720" rIns="91440" bIns="45720" rtlCol="0" anchor="t">
            <a:noAutofit/>
          </a:bodyPr>
          <a:lstStyle/>
          <a:p>
            <a:pPr marL="0" indent="0">
              <a:buNone/>
            </a:pPr>
            <a:r>
              <a:rPr lang="en-US" sz="2200" b="1" dirty="0"/>
              <a:t>49% </a:t>
            </a:r>
            <a:r>
              <a:rPr lang="en-US" sz="2200" dirty="0"/>
              <a:t>of facilities have </a:t>
            </a:r>
            <a:r>
              <a:rPr lang="en-US" sz="2200" b="1" dirty="0"/>
              <a:t>all essential medicines</a:t>
            </a:r>
            <a:r>
              <a:rPr lang="en-US" sz="2200" dirty="0"/>
              <a:t> available. The mean percentage of essential medicines available at a facility is </a:t>
            </a:r>
            <a:r>
              <a:rPr lang="en-US" sz="2200" b="1" dirty="0"/>
              <a:t>79%</a:t>
            </a:r>
            <a:r>
              <a:rPr lang="en-US" sz="2200" dirty="0"/>
              <a:t>. </a:t>
            </a:r>
            <a:endParaRPr lang="en-US" sz="2200" b="1" dirty="0"/>
          </a:p>
        </p:txBody>
      </p:sp>
      <p:sp>
        <p:nvSpPr>
          <p:cNvPr id="8" name="TextBox 7">
            <a:extLst>
              <a:ext uri="{FF2B5EF4-FFF2-40B4-BE49-F238E27FC236}">
                <a16:creationId xmlns:a16="http://schemas.microsoft.com/office/drawing/2014/main" id="{312F880C-EDB8-1292-1061-941C31D31B61}"/>
              </a:ext>
            </a:extLst>
          </p:cNvPr>
          <p:cNvSpPr txBox="1"/>
          <p:nvPr/>
        </p:nvSpPr>
        <p:spPr>
          <a:xfrm>
            <a:off x="441435" y="2486394"/>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Kebbi facilities that have essential medicines available  (N=120)</a:t>
            </a:r>
          </a:p>
        </p:txBody>
      </p:sp>
      <p:graphicFrame>
        <p:nvGraphicFramePr>
          <p:cNvPr id="13" name="Chart 12" descr="bar graph showing, as a percentage of Kebbi health facilities with essential medicines) the availability of hormonal contraceptives (91%), paracetamol (92%), ACT (85%) and folic acid (66%)">
            <a:extLst>
              <a:ext uri="{FF2B5EF4-FFF2-40B4-BE49-F238E27FC236}">
                <a16:creationId xmlns:a16="http://schemas.microsoft.com/office/drawing/2014/main" id="{30C9C70B-0FA8-44FC-A491-83EECBE38994}"/>
              </a:ext>
            </a:extLst>
          </p:cNvPr>
          <p:cNvGraphicFramePr>
            <a:graphicFrameLocks/>
          </p:cNvGraphicFramePr>
          <p:nvPr>
            <p:extLst>
              <p:ext uri="{D42A27DB-BD31-4B8C-83A1-F6EECF244321}">
                <p14:modId xmlns:p14="http://schemas.microsoft.com/office/powerpoint/2010/main" val="3301827010"/>
              </p:ext>
            </p:extLst>
          </p:nvPr>
        </p:nvGraphicFramePr>
        <p:xfrm>
          <a:off x="314435" y="2654993"/>
          <a:ext cx="11215108" cy="40602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
            <a:extLst>
              <a:ext uri="{FF2B5EF4-FFF2-40B4-BE49-F238E27FC236}">
                <a16:creationId xmlns:a16="http://schemas.microsoft.com/office/drawing/2014/main" id="{3DA2C463-6496-57D2-21D6-7A59B5D1F726}"/>
              </a:ext>
              <a:ext uri="{C183D7F6-B498-43B3-948B-1728B52AA6E4}">
                <adec:decorative xmlns:adec="http://schemas.microsoft.com/office/drawing/2017/decorative" val="1"/>
              </a:ext>
            </a:extLst>
          </p:cNvPr>
          <p:cNvSpPr txBox="1">
            <a:spLocks/>
          </p:cNvSpPr>
          <p:nvPr/>
        </p:nvSpPr>
        <p:spPr>
          <a:xfrm>
            <a:off x="389928" y="3850443"/>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Hormonal contraceptives (oral, injectable, and/or implants)</a:t>
            </a:r>
          </a:p>
        </p:txBody>
      </p:sp>
      <p:sp>
        <p:nvSpPr>
          <p:cNvPr id="9" name="Text Placeholder 1">
            <a:extLst>
              <a:ext uri="{FF2B5EF4-FFF2-40B4-BE49-F238E27FC236}">
                <a16:creationId xmlns:a16="http://schemas.microsoft.com/office/drawing/2014/main" id="{4F1A9F37-6A2E-FBA9-5AEB-3721B3312AD3}"/>
              </a:ext>
              <a:ext uri="{C183D7F6-B498-43B3-948B-1728B52AA6E4}">
                <adec:decorative xmlns:adec="http://schemas.microsoft.com/office/drawing/2017/decorative" val="1"/>
              </a:ext>
            </a:extLst>
          </p:cNvPr>
          <p:cNvSpPr txBox="1">
            <a:spLocks/>
          </p:cNvSpPr>
          <p:nvPr/>
        </p:nvSpPr>
        <p:spPr>
          <a:xfrm>
            <a:off x="347594" y="3054773"/>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Paracetamol tab/cap</a:t>
            </a:r>
          </a:p>
        </p:txBody>
      </p:sp>
      <p:sp>
        <p:nvSpPr>
          <p:cNvPr id="10" name="Text Placeholder 1">
            <a:extLst>
              <a:ext uri="{FF2B5EF4-FFF2-40B4-BE49-F238E27FC236}">
                <a16:creationId xmlns:a16="http://schemas.microsoft.com/office/drawing/2014/main" id="{136CBEC6-BE76-196C-8BE1-F54D725208BB}"/>
              </a:ext>
              <a:ext uri="{C183D7F6-B498-43B3-948B-1728B52AA6E4}">
                <adec:decorative xmlns:adec="http://schemas.microsoft.com/office/drawing/2017/decorative" val="1"/>
              </a:ext>
            </a:extLst>
          </p:cNvPr>
          <p:cNvSpPr txBox="1">
            <a:spLocks/>
          </p:cNvSpPr>
          <p:nvPr/>
        </p:nvSpPr>
        <p:spPr>
          <a:xfrm>
            <a:off x="389927" y="4685986"/>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Artemisinin-based combination therapy (ACT)</a:t>
            </a:r>
          </a:p>
        </p:txBody>
      </p:sp>
      <p:sp>
        <p:nvSpPr>
          <p:cNvPr id="11" name="Text Placeholder 1">
            <a:extLst>
              <a:ext uri="{FF2B5EF4-FFF2-40B4-BE49-F238E27FC236}">
                <a16:creationId xmlns:a16="http://schemas.microsoft.com/office/drawing/2014/main" id="{FFF5CAD3-23A4-5DFB-55C3-028420EF4AED}"/>
              </a:ext>
              <a:ext uri="{C183D7F6-B498-43B3-948B-1728B52AA6E4}">
                <adec:decorative xmlns:adec="http://schemas.microsoft.com/office/drawing/2017/decorative" val="1"/>
              </a:ext>
            </a:extLst>
          </p:cNvPr>
          <p:cNvSpPr txBox="1">
            <a:spLocks/>
          </p:cNvSpPr>
          <p:nvPr/>
        </p:nvSpPr>
        <p:spPr>
          <a:xfrm>
            <a:off x="389926" y="5609187"/>
            <a:ext cx="2825363"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Folic acid tab/cap</a:t>
            </a:r>
          </a:p>
        </p:txBody>
      </p:sp>
    </p:spTree>
    <p:extLst>
      <p:ext uri="{BB962C8B-B14F-4D97-AF65-F5344CB8AC3E}">
        <p14:creationId xmlns:p14="http://schemas.microsoft.com/office/powerpoint/2010/main" val="323733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Service Readiness</a:t>
            </a:r>
          </a:p>
        </p:txBody>
      </p:sp>
      <p:sp>
        <p:nvSpPr>
          <p:cNvPr id="6" name="Text Placeholder 1">
            <a:extLst>
              <a:ext uri="{FF2B5EF4-FFF2-40B4-BE49-F238E27FC236}">
                <a16:creationId xmlns:a16="http://schemas.microsoft.com/office/drawing/2014/main" id="{D1A425E8-5E56-C932-B9DD-381A11792A1F}"/>
              </a:ext>
              <a:ext uri="{C183D7F6-B498-43B3-948B-1728B52AA6E4}">
                <adec:decorative xmlns:adec="http://schemas.microsoft.com/office/drawing/2017/decorative" val="0"/>
              </a:ext>
            </a:extLst>
          </p:cNvPr>
          <p:cNvSpPr>
            <a:spLocks noGrp="1"/>
          </p:cNvSpPr>
          <p:nvPr>
            <p:ph type="body" sz="quarter" idx="12"/>
          </p:nvPr>
        </p:nvSpPr>
        <p:spPr>
          <a:xfrm>
            <a:off x="629653" y="1348759"/>
            <a:ext cx="10808007" cy="554102"/>
          </a:xfrm>
        </p:spPr>
        <p:txBody>
          <a:bodyPr vert="horz" lIns="91440" tIns="45720" rIns="91440" bIns="45720" rtlCol="0" anchor="t">
            <a:noAutofit/>
          </a:bodyPr>
          <a:lstStyle/>
          <a:p>
            <a:pPr marL="0" indent="0">
              <a:buNone/>
            </a:pPr>
            <a:r>
              <a:rPr lang="en-US" sz="2200" b="1" dirty="0"/>
              <a:t>46% </a:t>
            </a:r>
            <a:r>
              <a:rPr lang="en-US" sz="2200" dirty="0"/>
              <a:t>of facilities have </a:t>
            </a:r>
            <a:r>
              <a:rPr lang="en-US" sz="2200" b="1" dirty="0"/>
              <a:t>all basic consumables </a:t>
            </a:r>
            <a:r>
              <a:rPr lang="en-US" sz="2200" dirty="0"/>
              <a:t>available. The mean percentage of basic consumables available at a facility is </a:t>
            </a:r>
            <a:r>
              <a:rPr lang="en-US" sz="2200" b="1" dirty="0"/>
              <a:t>79%</a:t>
            </a:r>
            <a:r>
              <a:rPr lang="en-US" sz="2200" dirty="0"/>
              <a:t>. </a:t>
            </a:r>
            <a:endParaRPr lang="en-US" sz="2200" b="1" dirty="0"/>
          </a:p>
        </p:txBody>
      </p:sp>
      <p:sp>
        <p:nvSpPr>
          <p:cNvPr id="8" name="TextBox 7">
            <a:extLst>
              <a:ext uri="{FF2B5EF4-FFF2-40B4-BE49-F238E27FC236}">
                <a16:creationId xmlns:a16="http://schemas.microsoft.com/office/drawing/2014/main" id="{312F880C-EDB8-1292-1061-941C31D31B61}"/>
              </a:ext>
            </a:extLst>
          </p:cNvPr>
          <p:cNvSpPr txBox="1"/>
          <p:nvPr/>
        </p:nvSpPr>
        <p:spPr>
          <a:xfrm>
            <a:off x="629653" y="2241414"/>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Kebbi health facilities that have basic consumables available (N=120)</a:t>
            </a:r>
          </a:p>
        </p:txBody>
      </p:sp>
      <p:graphicFrame>
        <p:nvGraphicFramePr>
          <p:cNvPr id="5" name="Chart 4" descr="bar graph showing, as a percentage of Kebbie health facilities with basic consumables) the availability of male condoms (66%), single use syringes (88%), gloves (83%), sterile gauze (82%) and alcohol swabs (77%)">
            <a:extLst>
              <a:ext uri="{FF2B5EF4-FFF2-40B4-BE49-F238E27FC236}">
                <a16:creationId xmlns:a16="http://schemas.microsoft.com/office/drawing/2014/main" id="{3859A360-77CD-F5F0-EAA0-16823BA6B7D9}"/>
              </a:ext>
            </a:extLst>
          </p:cNvPr>
          <p:cNvGraphicFramePr/>
          <p:nvPr>
            <p:extLst>
              <p:ext uri="{D42A27DB-BD31-4B8C-83A1-F6EECF244321}">
                <p14:modId xmlns:p14="http://schemas.microsoft.com/office/powerpoint/2010/main" val="3706812504"/>
              </p:ext>
            </p:extLst>
          </p:nvPr>
        </p:nvGraphicFramePr>
        <p:xfrm>
          <a:off x="1182713" y="2309644"/>
          <a:ext cx="10066499" cy="434094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6FEA40FA-6865-22F3-72AD-95A722BA0291}"/>
              </a:ext>
              <a:ext uri="{C183D7F6-B498-43B3-948B-1728B52AA6E4}">
                <adec:decorative xmlns:adec="http://schemas.microsoft.com/office/drawing/2017/decorative" val="1"/>
              </a:ext>
            </a:extLst>
          </p:cNvPr>
          <p:cNvSpPr txBox="1">
            <a:spLocks/>
          </p:cNvSpPr>
          <p:nvPr/>
        </p:nvSpPr>
        <p:spPr>
          <a:xfrm>
            <a:off x="795568" y="2896010"/>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Male condoms</a:t>
            </a:r>
          </a:p>
        </p:txBody>
      </p:sp>
      <p:sp>
        <p:nvSpPr>
          <p:cNvPr id="16" name="Text Placeholder 1">
            <a:extLst>
              <a:ext uri="{FF2B5EF4-FFF2-40B4-BE49-F238E27FC236}">
                <a16:creationId xmlns:a16="http://schemas.microsoft.com/office/drawing/2014/main" id="{81D2BA3F-9937-C8CE-8AED-EA7E4219FFE6}"/>
              </a:ext>
              <a:ext uri="{C183D7F6-B498-43B3-948B-1728B52AA6E4}">
                <adec:decorative xmlns:adec="http://schemas.microsoft.com/office/drawing/2017/decorative" val="1"/>
              </a:ext>
            </a:extLst>
          </p:cNvPr>
          <p:cNvSpPr txBox="1">
            <a:spLocks/>
          </p:cNvSpPr>
          <p:nvPr/>
        </p:nvSpPr>
        <p:spPr>
          <a:xfrm>
            <a:off x="795568" y="5599470"/>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Single use syringes</a:t>
            </a:r>
          </a:p>
        </p:txBody>
      </p:sp>
      <p:sp>
        <p:nvSpPr>
          <p:cNvPr id="17" name="Text Placeholder 1">
            <a:extLst>
              <a:ext uri="{FF2B5EF4-FFF2-40B4-BE49-F238E27FC236}">
                <a16:creationId xmlns:a16="http://schemas.microsoft.com/office/drawing/2014/main" id="{8B8E4A3D-2380-625D-6801-4F76FA8E4679}"/>
              </a:ext>
              <a:ext uri="{C183D7F6-B498-43B3-948B-1728B52AA6E4}">
                <adec:decorative xmlns:adec="http://schemas.microsoft.com/office/drawing/2017/decorative" val="1"/>
              </a:ext>
            </a:extLst>
          </p:cNvPr>
          <p:cNvSpPr txBox="1">
            <a:spLocks/>
          </p:cNvSpPr>
          <p:nvPr/>
        </p:nvSpPr>
        <p:spPr>
          <a:xfrm>
            <a:off x="795568" y="4873444"/>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Examination gloves, latex, single use</a:t>
            </a:r>
          </a:p>
        </p:txBody>
      </p:sp>
      <p:sp>
        <p:nvSpPr>
          <p:cNvPr id="18" name="Text Placeholder 1">
            <a:extLst>
              <a:ext uri="{FF2B5EF4-FFF2-40B4-BE49-F238E27FC236}">
                <a16:creationId xmlns:a16="http://schemas.microsoft.com/office/drawing/2014/main" id="{38F62DC8-557C-ED89-82D6-313174DE4BDF}"/>
              </a:ext>
              <a:ext uri="{C183D7F6-B498-43B3-948B-1728B52AA6E4}">
                <adec:decorative xmlns:adec="http://schemas.microsoft.com/office/drawing/2017/decorative" val="1"/>
              </a:ext>
            </a:extLst>
          </p:cNvPr>
          <p:cNvSpPr txBox="1">
            <a:spLocks/>
          </p:cNvSpPr>
          <p:nvPr/>
        </p:nvSpPr>
        <p:spPr>
          <a:xfrm>
            <a:off x="795568" y="3550606"/>
            <a:ext cx="2401534" cy="51733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Sterile gauze swabs</a:t>
            </a:r>
          </a:p>
        </p:txBody>
      </p:sp>
      <p:sp>
        <p:nvSpPr>
          <p:cNvPr id="19" name="Text Placeholder 1">
            <a:extLst>
              <a:ext uri="{FF2B5EF4-FFF2-40B4-BE49-F238E27FC236}">
                <a16:creationId xmlns:a16="http://schemas.microsoft.com/office/drawing/2014/main" id="{89CF8CA2-2B55-6FC2-E698-DAA938CBD198}"/>
              </a:ext>
              <a:ext uri="{C183D7F6-B498-43B3-948B-1728B52AA6E4}">
                <adec:decorative xmlns:adec="http://schemas.microsoft.com/office/drawing/2017/decorative" val="1"/>
              </a:ext>
            </a:extLst>
          </p:cNvPr>
          <p:cNvSpPr txBox="1">
            <a:spLocks/>
          </p:cNvSpPr>
          <p:nvPr/>
        </p:nvSpPr>
        <p:spPr>
          <a:xfrm>
            <a:off x="795568" y="4278032"/>
            <a:ext cx="2401534" cy="338554"/>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Alcohol swabs</a:t>
            </a:r>
          </a:p>
        </p:txBody>
      </p:sp>
    </p:spTree>
    <p:extLst>
      <p:ext uri="{BB962C8B-B14F-4D97-AF65-F5344CB8AC3E}">
        <p14:creationId xmlns:p14="http://schemas.microsoft.com/office/powerpoint/2010/main" val="152899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HFA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B. Malaria service availability and readiness </a:t>
            </a:r>
          </a:p>
        </p:txBody>
      </p:sp>
    </p:spTree>
    <p:extLst>
      <p:ext uri="{BB962C8B-B14F-4D97-AF65-F5344CB8AC3E}">
        <p14:creationId xmlns:p14="http://schemas.microsoft.com/office/powerpoint/2010/main" val="223209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733425"/>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Meeting objectives</a:t>
            </a:r>
          </a:p>
        </p:txBody>
      </p:sp>
      <p:sp>
        <p:nvSpPr>
          <p:cNvPr id="182" name="TextBox 181">
            <a:extLst>
              <a:ext uri="{FF2B5EF4-FFF2-40B4-BE49-F238E27FC236}">
                <a16:creationId xmlns:a16="http://schemas.microsoft.com/office/drawing/2014/main" id="{6F5C646F-7C23-B508-8289-C92D3C34BDDB}"/>
              </a:ext>
            </a:extLst>
          </p:cNvPr>
          <p:cNvSpPr txBox="1"/>
          <p:nvPr/>
        </p:nvSpPr>
        <p:spPr>
          <a:xfrm>
            <a:off x="3648508" y="1508387"/>
            <a:ext cx="2704576" cy="306117"/>
          </a:xfrm>
          <a:prstGeom prst="rect">
            <a:avLst/>
          </a:prstGeom>
          <a:solidFill>
            <a:srgbClr val="F2A13E"/>
          </a:solidFill>
          <a:ln>
            <a:noFill/>
          </a:ln>
        </p:spPr>
        <p:txBody>
          <a:bodyPr wrap="square" rtlCol="0" anchor="ctr">
            <a:spAutoFit/>
          </a:bodyPr>
          <a:lstStyle/>
          <a:p>
            <a:r>
              <a:rPr lang="en-US" altLang="ko-KR" sz="1400" b="1">
                <a:latin typeface="Arial" panose="020B0604020202020204" pitchFamily="34" charset="0"/>
                <a:cs typeface="Arial" pitchFamily="34" charset="0"/>
              </a:rPr>
              <a:t>01</a:t>
            </a:r>
            <a:endParaRPr lang="ko-KR" altLang="en-US" sz="1400" b="1">
              <a:latin typeface="Arial" panose="020B0604020202020204" pitchFamily="34" charset="0"/>
              <a:cs typeface="Arial" pitchFamily="34" charset="0"/>
            </a:endParaRPr>
          </a:p>
        </p:txBody>
      </p:sp>
      <p:sp>
        <p:nvSpPr>
          <p:cNvPr id="183" name="TextBox 182">
            <a:extLst>
              <a:ext uri="{FF2B5EF4-FFF2-40B4-BE49-F238E27FC236}">
                <a16:creationId xmlns:a16="http://schemas.microsoft.com/office/drawing/2014/main" id="{56E7D4B1-8EDC-030D-0BBA-446E3F4EF524}"/>
              </a:ext>
            </a:extLst>
          </p:cNvPr>
          <p:cNvSpPr txBox="1"/>
          <p:nvPr/>
        </p:nvSpPr>
        <p:spPr>
          <a:xfrm>
            <a:off x="4041108" y="1825269"/>
            <a:ext cx="7524104" cy="1207510"/>
          </a:xfrm>
          <a:prstGeom prst="rect">
            <a:avLst/>
          </a:prstGeom>
          <a:noFill/>
        </p:spPr>
        <p:txBody>
          <a:bodyPr wrap="square" rtlCol="0">
            <a:spAutoFit/>
          </a:bodyPr>
          <a:lstStyle/>
          <a:p>
            <a:pPr marR="0" lvl="0">
              <a:lnSpc>
                <a:spcPct val="112000"/>
              </a:lnSpc>
              <a:spcBef>
                <a:spcPts val="600"/>
              </a:spcBef>
              <a:spcAft>
                <a:spcPts val="600"/>
              </a:spcAft>
            </a:pPr>
            <a:r>
              <a:rPr lang="en-US" sz="2200" b="1" dirty="0">
                <a:solidFill>
                  <a:srgbClr val="000000"/>
                </a:solidFill>
                <a:effectLst/>
                <a:latin typeface="Arial" panose="020B0604020202020204" pitchFamily="34" charset="0"/>
                <a:ea typeface="Lustria"/>
              </a:rPr>
              <a:t>Share highlights </a:t>
            </a:r>
            <a:r>
              <a:rPr lang="en-US" sz="2200" dirty="0">
                <a:solidFill>
                  <a:srgbClr val="000000"/>
                </a:solidFill>
                <a:effectLst/>
                <a:latin typeface="Arial" panose="020B0604020202020204" pitchFamily="34" charset="0"/>
                <a:ea typeface="Lustria"/>
              </a:rPr>
              <a:t>from the Kebbi state findings</a:t>
            </a:r>
            <a:r>
              <a:rPr lang="en-US" sz="2200" b="1" dirty="0">
                <a:solidFill>
                  <a:srgbClr val="000000"/>
                </a:solidFill>
                <a:effectLst/>
                <a:latin typeface="Arial" panose="020B0604020202020204" pitchFamily="34" charset="0"/>
                <a:ea typeface="Lustria"/>
              </a:rPr>
              <a:t> </a:t>
            </a:r>
            <a:r>
              <a:rPr lang="en-US" sz="2200" dirty="0">
                <a:solidFill>
                  <a:srgbClr val="000000"/>
                </a:solidFill>
                <a:effectLst/>
                <a:latin typeface="Arial" panose="020B0604020202020204" pitchFamily="34" charset="0"/>
                <a:ea typeface="Lustria"/>
              </a:rPr>
              <a:t>of the Nigeria health, population, and nutrition (HPN) multi-activity evaluation</a:t>
            </a:r>
            <a:r>
              <a:rPr lang="en-US" sz="2200" dirty="0">
                <a:solidFill>
                  <a:schemeClr val="tx1">
                    <a:lumMod val="85000"/>
                    <a:lumOff val="15000"/>
                  </a:schemeClr>
                </a:solidFill>
                <a:effectLst/>
                <a:latin typeface="Arial" panose="020B0604020202020204" pitchFamily="34" charset="0"/>
                <a:ea typeface="Lustria"/>
              </a:rPr>
              <a:t>.</a:t>
            </a:r>
            <a:endParaRPr lang="en-US" sz="2200" dirty="0">
              <a:solidFill>
                <a:schemeClr val="tx1">
                  <a:lumMod val="85000"/>
                  <a:lumOff val="15000"/>
                </a:schemeClr>
              </a:solidFill>
              <a:effectLst/>
              <a:latin typeface="Calibri" panose="020F0502020204030204" pitchFamily="34" charset="0"/>
              <a:ea typeface="Calibri" panose="020F0502020204030204" pitchFamily="34" charset="0"/>
            </a:endParaRPr>
          </a:p>
        </p:txBody>
      </p:sp>
      <p:sp>
        <p:nvSpPr>
          <p:cNvPr id="185" name="TextBox 184">
            <a:extLst>
              <a:ext uri="{FF2B5EF4-FFF2-40B4-BE49-F238E27FC236}">
                <a16:creationId xmlns:a16="http://schemas.microsoft.com/office/drawing/2014/main" id="{9841E180-7BE8-9FD0-F890-FF6FE2DC1B2C}"/>
              </a:ext>
            </a:extLst>
          </p:cNvPr>
          <p:cNvSpPr txBox="1"/>
          <p:nvPr/>
        </p:nvSpPr>
        <p:spPr>
          <a:xfrm>
            <a:off x="4902284" y="3114365"/>
            <a:ext cx="2704576" cy="310896"/>
          </a:xfrm>
          <a:prstGeom prst="rect">
            <a:avLst/>
          </a:prstGeom>
          <a:solidFill>
            <a:srgbClr val="264E59"/>
          </a:solidFill>
        </p:spPr>
        <p:txBody>
          <a:bodyPr wrap="square" rtlCol="0" anchor="ctr">
            <a:spAutoFit/>
          </a:bodyPr>
          <a:lstStyle/>
          <a:p>
            <a:r>
              <a:rPr lang="en-US" altLang="ko-KR" sz="1400" b="1">
                <a:solidFill>
                  <a:schemeClr val="bg1"/>
                </a:solidFill>
                <a:latin typeface="Arial" panose="020B0604020202020204" pitchFamily="34" charset="0"/>
                <a:cs typeface="Arial" pitchFamily="34" charset="0"/>
              </a:rPr>
              <a:t>02</a:t>
            </a:r>
            <a:endParaRPr lang="ko-KR" altLang="en-US" sz="1400" b="1">
              <a:solidFill>
                <a:schemeClr val="bg1"/>
              </a:solidFill>
              <a:latin typeface="Arial" panose="020B0604020202020204" pitchFamily="34" charset="0"/>
              <a:cs typeface="Arial" pitchFamily="34" charset="0"/>
            </a:endParaRPr>
          </a:p>
        </p:txBody>
      </p:sp>
      <p:sp>
        <p:nvSpPr>
          <p:cNvPr id="21" name="TextBox 20">
            <a:extLst>
              <a:ext uri="{FF2B5EF4-FFF2-40B4-BE49-F238E27FC236}">
                <a16:creationId xmlns:a16="http://schemas.microsoft.com/office/drawing/2014/main" id="{5A4C6B14-9EFC-D6B7-A9E1-F9B358BF550A}"/>
              </a:ext>
            </a:extLst>
          </p:cNvPr>
          <p:cNvSpPr txBox="1"/>
          <p:nvPr/>
        </p:nvSpPr>
        <p:spPr>
          <a:xfrm>
            <a:off x="5393705" y="3586239"/>
            <a:ext cx="6275829" cy="1207510"/>
          </a:xfrm>
          <a:prstGeom prst="rect">
            <a:avLst/>
          </a:prstGeom>
          <a:noFill/>
        </p:spPr>
        <p:txBody>
          <a:bodyPr wrap="square" rtlCol="0">
            <a:spAutoFit/>
          </a:bodyPr>
          <a:lstStyle/>
          <a:p>
            <a:pPr marR="0" lvl="0">
              <a:lnSpc>
                <a:spcPct val="112000"/>
              </a:lnSpc>
              <a:spcBef>
                <a:spcPts val="600"/>
              </a:spcBef>
              <a:spcAft>
                <a:spcPts val="600"/>
              </a:spcAft>
            </a:pPr>
            <a:r>
              <a:rPr lang="en-US" sz="2200" b="1" dirty="0">
                <a:solidFill>
                  <a:srgbClr val="000000"/>
                </a:solidFill>
                <a:effectLst/>
                <a:latin typeface="Arial" panose="020B0604020202020204" pitchFamily="34" charset="0"/>
                <a:ea typeface="Lustria"/>
              </a:rPr>
              <a:t>Facilitate use of findings </a:t>
            </a:r>
            <a:r>
              <a:rPr lang="en-US" sz="2200" dirty="0">
                <a:solidFill>
                  <a:srgbClr val="000000"/>
                </a:solidFill>
                <a:latin typeface="Arial" panose="020B0604020202020204" pitchFamily="34" charset="0"/>
                <a:ea typeface="Lustria"/>
              </a:rPr>
              <a:t>for state annual operational planning processes and for the annual Activity work planning process</a:t>
            </a:r>
            <a:r>
              <a:rPr lang="en-US" sz="2200" dirty="0">
                <a:solidFill>
                  <a:schemeClr val="tx1">
                    <a:lumMod val="85000"/>
                    <a:lumOff val="15000"/>
                  </a:schemeClr>
                </a:solidFill>
                <a:effectLst/>
                <a:latin typeface="Arial" panose="020B0604020202020204" pitchFamily="34" charset="0"/>
                <a:ea typeface="Lustria"/>
              </a:rPr>
              <a:t>.</a:t>
            </a:r>
            <a:endParaRPr lang="en-US" sz="2200" dirty="0">
              <a:solidFill>
                <a:schemeClr val="tx1">
                  <a:lumMod val="85000"/>
                  <a:lumOff val="15000"/>
                </a:schemeClr>
              </a:solidFill>
              <a:effectLst/>
              <a:latin typeface="Calibri" panose="020F0502020204030204" pitchFamily="34" charset="0"/>
              <a:ea typeface="Calibri" panose="020F0502020204030204" pitchFamily="34" charset="0"/>
            </a:endParaRPr>
          </a:p>
        </p:txBody>
      </p:sp>
      <p:sp>
        <p:nvSpPr>
          <p:cNvPr id="188" name="TextBox 187">
            <a:extLst>
              <a:ext uri="{FF2B5EF4-FFF2-40B4-BE49-F238E27FC236}">
                <a16:creationId xmlns:a16="http://schemas.microsoft.com/office/drawing/2014/main" id="{1B474081-E5DB-4E00-1DF2-11F6B66EA764}"/>
              </a:ext>
            </a:extLst>
          </p:cNvPr>
          <p:cNvSpPr txBox="1"/>
          <p:nvPr/>
        </p:nvSpPr>
        <p:spPr>
          <a:xfrm>
            <a:off x="4241535" y="4919449"/>
            <a:ext cx="2704576" cy="306116"/>
          </a:xfrm>
          <a:prstGeom prst="rect">
            <a:avLst/>
          </a:prstGeom>
          <a:solidFill>
            <a:srgbClr val="D44102"/>
          </a:solidFill>
        </p:spPr>
        <p:txBody>
          <a:bodyPr wrap="square" rtlCol="0" anchor="ctr">
            <a:spAutoFit/>
          </a:bodyPr>
          <a:lstStyle/>
          <a:p>
            <a:r>
              <a:rPr lang="en-US" altLang="ko-KR" sz="1400" b="1">
                <a:solidFill>
                  <a:schemeClr val="bg1"/>
                </a:solidFill>
                <a:latin typeface="Arial" panose="020B0604020202020204" pitchFamily="34" charset="0"/>
                <a:cs typeface="Arial" pitchFamily="34" charset="0"/>
              </a:rPr>
              <a:t>03</a:t>
            </a:r>
            <a:endParaRPr lang="ko-KR" altLang="en-US" sz="1400" b="1">
              <a:solidFill>
                <a:schemeClr val="bg1"/>
              </a:solidFill>
              <a:latin typeface="Arial" panose="020B0604020202020204" pitchFamily="34" charset="0"/>
              <a:cs typeface="Arial" pitchFamily="34" charset="0"/>
            </a:endParaRPr>
          </a:p>
        </p:txBody>
      </p:sp>
      <p:sp>
        <p:nvSpPr>
          <p:cNvPr id="186" name="TextBox 185">
            <a:extLst>
              <a:ext uri="{FF2B5EF4-FFF2-40B4-BE49-F238E27FC236}">
                <a16:creationId xmlns:a16="http://schemas.microsoft.com/office/drawing/2014/main" id="{B84F871A-018A-17DF-0819-565C6D175EDA}"/>
              </a:ext>
            </a:extLst>
          </p:cNvPr>
          <p:cNvSpPr txBox="1"/>
          <p:nvPr/>
        </p:nvSpPr>
        <p:spPr>
          <a:xfrm>
            <a:off x="4761086" y="5403320"/>
            <a:ext cx="6275829" cy="1261091"/>
          </a:xfrm>
          <a:prstGeom prst="rect">
            <a:avLst/>
          </a:prstGeom>
          <a:noFill/>
        </p:spPr>
        <p:txBody>
          <a:bodyPr wrap="square" rtlCol="0">
            <a:spAutoFit/>
          </a:bodyPr>
          <a:lstStyle/>
          <a:p>
            <a:pPr marR="0" lvl="0">
              <a:lnSpc>
                <a:spcPct val="112000"/>
              </a:lnSpc>
              <a:spcBef>
                <a:spcPts val="600"/>
              </a:spcBef>
              <a:spcAft>
                <a:spcPts val="600"/>
              </a:spcAft>
            </a:pPr>
            <a:r>
              <a:rPr lang="en-US" sz="2200" b="1">
                <a:solidFill>
                  <a:srgbClr val="000000"/>
                </a:solidFill>
                <a:effectLst/>
                <a:latin typeface="Arial" panose="020B0604020202020204" pitchFamily="34" charset="0"/>
                <a:ea typeface="Lustria"/>
              </a:rPr>
              <a:t>Increase awareness </a:t>
            </a:r>
            <a:r>
              <a:rPr lang="en-US" sz="2200">
                <a:solidFill>
                  <a:srgbClr val="000000"/>
                </a:solidFill>
                <a:effectLst/>
                <a:latin typeface="Arial" panose="020B0604020202020204" pitchFamily="34" charset="0"/>
                <a:ea typeface="Lustria"/>
              </a:rPr>
              <a:t>of how to access detailed results of the evaluation for ongoing program decision-making</a:t>
            </a:r>
            <a:r>
              <a:rPr lang="en-US" sz="2200">
                <a:solidFill>
                  <a:schemeClr val="tx1">
                    <a:lumMod val="85000"/>
                    <a:lumOff val="15000"/>
                  </a:schemeClr>
                </a:solidFill>
                <a:effectLst/>
                <a:latin typeface="Arial" panose="020B0604020202020204" pitchFamily="34" charset="0"/>
                <a:ea typeface="Lustria"/>
              </a:rPr>
              <a:t>.</a:t>
            </a:r>
            <a:endParaRPr lang="en-US" sz="2200">
              <a:solidFill>
                <a:schemeClr val="tx1">
                  <a:lumMod val="85000"/>
                  <a:lumOff val="15000"/>
                </a:schemeClr>
              </a:solidFill>
              <a:effectLst/>
              <a:latin typeface="Calibri" panose="020F0502020204030204" pitchFamily="34" charset="0"/>
              <a:ea typeface="Calibri" panose="020F0502020204030204" pitchFamily="34" charset="0"/>
            </a:endParaRPr>
          </a:p>
        </p:txBody>
      </p:sp>
      <p:grpSp>
        <p:nvGrpSpPr>
          <p:cNvPr id="5" name="Group 4">
            <a:extLst>
              <a:ext uri="{FF2B5EF4-FFF2-40B4-BE49-F238E27FC236}">
                <a16:creationId xmlns:a16="http://schemas.microsoft.com/office/drawing/2014/main" id="{9FC8A200-7840-A6C4-09DD-26BDF46EE7AD}"/>
              </a:ext>
              <a:ext uri="{C183D7F6-B498-43B3-948B-1728B52AA6E4}">
                <adec:decorative xmlns:adec="http://schemas.microsoft.com/office/drawing/2017/decorative" val="1"/>
              </a:ext>
            </a:extLst>
          </p:cNvPr>
          <p:cNvGrpSpPr/>
          <p:nvPr/>
        </p:nvGrpSpPr>
        <p:grpSpPr>
          <a:xfrm>
            <a:off x="96147" y="2310658"/>
            <a:ext cx="4007257" cy="4002031"/>
            <a:chOff x="1966983" y="2310658"/>
            <a:chExt cx="4007257" cy="4002031"/>
          </a:xfrm>
        </p:grpSpPr>
        <p:grpSp>
          <p:nvGrpSpPr>
            <p:cNvPr id="18" name="Group 17">
              <a:extLst>
                <a:ext uri="{FF2B5EF4-FFF2-40B4-BE49-F238E27FC236}">
                  <a16:creationId xmlns:a16="http://schemas.microsoft.com/office/drawing/2014/main" id="{361C9E47-C33A-3A5A-2B7A-48A5CEA41578}"/>
                </a:ext>
              </a:extLst>
            </p:cNvPr>
            <p:cNvGrpSpPr/>
            <p:nvPr/>
          </p:nvGrpSpPr>
          <p:grpSpPr>
            <a:xfrm>
              <a:off x="1966983" y="2310658"/>
              <a:ext cx="4007257" cy="4002031"/>
              <a:chOff x="2525783" y="2310658"/>
              <a:chExt cx="4007257" cy="4002031"/>
            </a:xfrm>
          </p:grpSpPr>
          <p:grpSp>
            <p:nvGrpSpPr>
              <p:cNvPr id="169" name="Group 168">
                <a:extLst>
                  <a:ext uri="{FF2B5EF4-FFF2-40B4-BE49-F238E27FC236}">
                    <a16:creationId xmlns:a16="http://schemas.microsoft.com/office/drawing/2014/main" id="{00CF265D-35E8-42F8-6FF6-C3CF7BD457B6}"/>
                  </a:ext>
                </a:extLst>
              </p:cNvPr>
              <p:cNvGrpSpPr/>
              <p:nvPr/>
            </p:nvGrpSpPr>
            <p:grpSpPr>
              <a:xfrm>
                <a:off x="2525783" y="2373050"/>
                <a:ext cx="3939640" cy="3939639"/>
                <a:chOff x="3388400" y="2573491"/>
                <a:chExt cx="3939640" cy="3939639"/>
              </a:xfrm>
              <a:solidFill>
                <a:schemeClr val="accent6"/>
              </a:solidFill>
            </p:grpSpPr>
            <p:sp>
              <p:nvSpPr>
                <p:cNvPr id="174" name="Block Arc 173">
                  <a:extLst>
                    <a:ext uri="{FF2B5EF4-FFF2-40B4-BE49-F238E27FC236}">
                      <a16:creationId xmlns:a16="http://schemas.microsoft.com/office/drawing/2014/main" id="{FF5DE0DC-7385-5CD3-B690-9944B7B23D0A}"/>
                    </a:ext>
                  </a:extLst>
                </p:cNvPr>
                <p:cNvSpPr/>
                <p:nvPr/>
              </p:nvSpPr>
              <p:spPr>
                <a:xfrm rot="3080491">
                  <a:off x="3388400" y="2573491"/>
                  <a:ext cx="3939639" cy="3939640"/>
                </a:xfrm>
                <a:prstGeom prst="blockArc">
                  <a:avLst>
                    <a:gd name="adj1" fmla="val 10800000"/>
                    <a:gd name="adj2" fmla="val 21568928"/>
                    <a:gd name="adj3" fmla="val 10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anose="020B0604020202020204" pitchFamily="34" charset="0"/>
                  </a:endParaRPr>
                </a:p>
              </p:txBody>
            </p:sp>
            <p:sp>
              <p:nvSpPr>
                <p:cNvPr id="175" name="Isosceles Triangle 174">
                  <a:extLst>
                    <a:ext uri="{FF2B5EF4-FFF2-40B4-BE49-F238E27FC236}">
                      <a16:creationId xmlns:a16="http://schemas.microsoft.com/office/drawing/2014/main" id="{A2899AA8-A371-4B53-08A8-62055641EB00}"/>
                    </a:ext>
                  </a:extLst>
                </p:cNvPr>
                <p:cNvSpPr/>
                <p:nvPr/>
              </p:nvSpPr>
              <p:spPr>
                <a:xfrm rot="13500000">
                  <a:off x="6391789" y="5988145"/>
                  <a:ext cx="274867" cy="23695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70" name="Oval 169">
                <a:extLst>
                  <a:ext uri="{FF2B5EF4-FFF2-40B4-BE49-F238E27FC236}">
                    <a16:creationId xmlns:a16="http://schemas.microsoft.com/office/drawing/2014/main" id="{9F3C3BD9-5C6C-4196-719F-A94BCD1759C1}"/>
                  </a:ext>
                </a:extLst>
              </p:cNvPr>
              <p:cNvSpPr/>
              <p:nvPr/>
            </p:nvSpPr>
            <p:spPr>
              <a:xfrm rot="3080491">
                <a:off x="6036825" y="3270436"/>
                <a:ext cx="274320" cy="276476"/>
              </a:xfrm>
              <a:prstGeom prst="ellipse">
                <a:avLst/>
              </a:prstGeom>
              <a:solidFill>
                <a:schemeClr val="bg1"/>
              </a:solidFill>
              <a:ln w="38100">
                <a:solidFill>
                  <a:srgbClr val="26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171" name="Oval 170">
                <a:extLst>
                  <a:ext uri="{FF2B5EF4-FFF2-40B4-BE49-F238E27FC236}">
                    <a16:creationId xmlns:a16="http://schemas.microsoft.com/office/drawing/2014/main" id="{90B8A935-23B1-7397-9B7F-F0A536870224}"/>
                  </a:ext>
                </a:extLst>
              </p:cNvPr>
              <p:cNvSpPr/>
              <p:nvPr/>
            </p:nvSpPr>
            <p:spPr>
              <a:xfrm rot="3080491">
                <a:off x="4816468" y="2310658"/>
                <a:ext cx="274320" cy="274320"/>
              </a:xfrm>
              <a:prstGeom prst="ellipse">
                <a:avLst/>
              </a:prstGeom>
              <a:solidFill>
                <a:schemeClr val="bg1"/>
              </a:solidFill>
              <a:ln w="38100">
                <a:solidFill>
                  <a:srgbClr val="F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172" name="Oval 171">
                <a:extLst>
                  <a:ext uri="{FF2B5EF4-FFF2-40B4-BE49-F238E27FC236}">
                    <a16:creationId xmlns:a16="http://schemas.microsoft.com/office/drawing/2014/main" id="{2AB3B3C5-9FE3-52EF-1416-ACD25F24CD39}"/>
                  </a:ext>
                </a:extLst>
              </p:cNvPr>
              <p:cNvSpPr/>
              <p:nvPr/>
            </p:nvSpPr>
            <p:spPr>
              <a:xfrm rot="3080491">
                <a:off x="6257642" y="4587750"/>
                <a:ext cx="274320" cy="276476"/>
              </a:xfrm>
              <a:prstGeom prst="ellipse">
                <a:avLst/>
              </a:prstGeom>
              <a:solidFill>
                <a:schemeClr val="bg1"/>
              </a:solidFill>
              <a:ln w="38100">
                <a:solidFill>
                  <a:srgbClr val="D44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grpSp>
        <p:pic>
          <p:nvPicPr>
            <p:cNvPr id="4" name="Graphic 3" descr="Users with solid fill">
              <a:extLst>
                <a:ext uri="{FF2B5EF4-FFF2-40B4-BE49-F238E27FC236}">
                  <a16:creationId xmlns:a16="http://schemas.microsoft.com/office/drawing/2014/main" id="{7B418EA6-C699-810D-A321-80BFD8B93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7611" y="3168673"/>
              <a:ext cx="2286000" cy="2286000"/>
            </a:xfrm>
            <a:prstGeom prst="rect">
              <a:avLst/>
            </a:prstGeom>
          </p:spPr>
        </p:pic>
      </p:grpSp>
    </p:spTree>
    <p:extLst>
      <p:ext uri="{BB962C8B-B14F-4D97-AF65-F5344CB8AC3E}">
        <p14:creationId xmlns:p14="http://schemas.microsoft.com/office/powerpoint/2010/main" val="2033323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Availability</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629655" y="1313239"/>
            <a:ext cx="10808007" cy="554102"/>
          </a:xfrm>
        </p:spPr>
        <p:txBody>
          <a:bodyPr vert="horz" lIns="91440" tIns="45720" rIns="91440" bIns="45720" rtlCol="0" anchor="t">
            <a:noAutofit/>
          </a:bodyPr>
          <a:lstStyle/>
          <a:p>
            <a:pPr marL="0" indent="0">
              <a:buNone/>
            </a:pPr>
            <a:r>
              <a:rPr lang="en-US" sz="2200" b="1">
                <a:cs typeface="Arial"/>
              </a:rPr>
              <a:t>99% </a:t>
            </a:r>
            <a:r>
              <a:rPr lang="en-US" sz="2200">
                <a:cs typeface="Arial"/>
              </a:rPr>
              <a:t>of facilities offer malaria diagnostic and treatment services, and </a:t>
            </a:r>
            <a:r>
              <a:rPr lang="en-US" sz="2200" b="1">
                <a:cs typeface="Arial"/>
              </a:rPr>
              <a:t>98%</a:t>
            </a:r>
            <a:r>
              <a:rPr lang="en-US" sz="2200">
                <a:cs typeface="Arial"/>
              </a:rPr>
              <a:t> provide IPTp. </a:t>
            </a:r>
            <a:endParaRPr lang="en-US" sz="2200" b="1"/>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Kebbi health facilities that offer specific malaria services (N=120)</a:t>
            </a:r>
          </a:p>
        </p:txBody>
      </p:sp>
      <p:graphicFrame>
        <p:nvGraphicFramePr>
          <p:cNvPr id="5" name="Chart 4" descr="bar graph showing Kebbi health facilities offering malaria diagnostic and treatment services as described in text">
            <a:extLst>
              <a:ext uri="{FF2B5EF4-FFF2-40B4-BE49-F238E27FC236}">
                <a16:creationId xmlns:a16="http://schemas.microsoft.com/office/drawing/2014/main" id="{6355A2EE-F73D-588C-5038-452C2887A3A5}"/>
              </a:ext>
            </a:extLst>
          </p:cNvPr>
          <p:cNvGraphicFramePr/>
          <p:nvPr>
            <p:extLst>
              <p:ext uri="{D42A27DB-BD31-4B8C-83A1-F6EECF244321}">
                <p14:modId xmlns:p14="http://schemas.microsoft.com/office/powerpoint/2010/main" val="861654671"/>
              </p:ext>
            </p:extLst>
          </p:nvPr>
        </p:nvGraphicFramePr>
        <p:xfrm>
          <a:off x="1062750" y="2243293"/>
          <a:ext cx="10066499" cy="434094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
            <a:extLst>
              <a:ext uri="{FF2B5EF4-FFF2-40B4-BE49-F238E27FC236}">
                <a16:creationId xmlns:a16="http://schemas.microsoft.com/office/drawing/2014/main" id="{FFF5CAD3-23A4-5DFB-55C3-028420EF4AED}"/>
              </a:ext>
              <a:ext uri="{C183D7F6-B498-43B3-948B-1728B52AA6E4}">
                <adec:decorative xmlns:adec="http://schemas.microsoft.com/office/drawing/2017/decorative" val="1"/>
              </a:ext>
            </a:extLst>
          </p:cNvPr>
          <p:cNvSpPr txBox="1">
            <a:spLocks/>
          </p:cNvSpPr>
          <p:nvPr/>
        </p:nvSpPr>
        <p:spPr>
          <a:xfrm>
            <a:off x="762598" y="5311576"/>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a:t>
            </a:r>
          </a:p>
        </p:txBody>
      </p:sp>
      <p:sp>
        <p:nvSpPr>
          <p:cNvPr id="14" name="Text Placeholder 1">
            <a:extLst>
              <a:ext uri="{FF2B5EF4-FFF2-40B4-BE49-F238E27FC236}">
                <a16:creationId xmlns:a16="http://schemas.microsoft.com/office/drawing/2014/main" id="{9702095E-BFDB-0385-A426-6B3350841622}"/>
              </a:ext>
              <a:ext uri="{C183D7F6-B498-43B3-948B-1728B52AA6E4}">
                <adec:decorative xmlns:adec="http://schemas.microsoft.com/office/drawing/2017/decorative" val="1"/>
              </a:ext>
            </a:extLst>
          </p:cNvPr>
          <p:cNvSpPr txBox="1">
            <a:spLocks/>
          </p:cNvSpPr>
          <p:nvPr/>
        </p:nvSpPr>
        <p:spPr>
          <a:xfrm>
            <a:off x="762598" y="4222837"/>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treatment</a:t>
            </a:r>
          </a:p>
        </p:txBody>
      </p:sp>
      <p:sp>
        <p:nvSpPr>
          <p:cNvPr id="15" name="Text Placeholder 1">
            <a:extLst>
              <a:ext uri="{FF2B5EF4-FFF2-40B4-BE49-F238E27FC236}">
                <a16:creationId xmlns:a16="http://schemas.microsoft.com/office/drawing/2014/main" id="{5E467EB0-6075-4AD7-0772-1F9F5A4451BD}"/>
              </a:ext>
              <a:ext uri="{C183D7F6-B498-43B3-948B-1728B52AA6E4}">
                <adec:decorative xmlns:adec="http://schemas.microsoft.com/office/drawing/2017/decorative" val="1"/>
              </a:ext>
            </a:extLst>
          </p:cNvPr>
          <p:cNvSpPr txBox="1">
            <a:spLocks/>
          </p:cNvSpPr>
          <p:nvPr/>
        </p:nvSpPr>
        <p:spPr>
          <a:xfrm>
            <a:off x="762598" y="3052411"/>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IPTp</a:t>
            </a:r>
          </a:p>
        </p:txBody>
      </p:sp>
    </p:spTree>
    <p:extLst>
      <p:ext uri="{BB962C8B-B14F-4D97-AF65-F5344CB8AC3E}">
        <p14:creationId xmlns:p14="http://schemas.microsoft.com/office/powerpoint/2010/main" val="170853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Availability</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a:cs typeface="Arial"/>
              </a:rPr>
              <a:t>99% of facilities provide malaria diagnosis by testing: </a:t>
            </a:r>
            <a:r>
              <a:rPr lang="en-US" sz="2200" b="1">
                <a:cs typeface="Arial"/>
              </a:rPr>
              <a:t>99% offer RDT</a:t>
            </a:r>
            <a:r>
              <a:rPr lang="en-US" sz="2200">
                <a:cs typeface="Arial"/>
              </a:rPr>
              <a:t>, </a:t>
            </a:r>
            <a:r>
              <a:rPr lang="en-US" sz="2200" b="1">
                <a:cs typeface="Arial"/>
              </a:rPr>
              <a:t>27% clinical diagnosis</a:t>
            </a:r>
            <a:r>
              <a:rPr lang="en-US" sz="2200">
                <a:cs typeface="Arial"/>
              </a:rPr>
              <a:t>, and </a:t>
            </a:r>
            <a:r>
              <a:rPr lang="en-US" sz="2200" b="1">
                <a:cs typeface="Arial"/>
              </a:rPr>
              <a:t>8% microscopy</a:t>
            </a:r>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Kebbi health facilities that offer specific malaria diagnostic services (N=120)</a:t>
            </a:r>
          </a:p>
        </p:txBody>
      </p:sp>
      <p:graphicFrame>
        <p:nvGraphicFramePr>
          <p:cNvPr id="9" name="Chart 8" descr="bar graph showing Kebbie health facilities offering malaria diagnosis ">
            <a:extLst>
              <a:ext uri="{FF2B5EF4-FFF2-40B4-BE49-F238E27FC236}">
                <a16:creationId xmlns:a16="http://schemas.microsoft.com/office/drawing/2014/main" id="{9D0B49ED-A03B-5C8D-A3B7-FB167FFD403B}"/>
              </a:ext>
            </a:extLst>
          </p:cNvPr>
          <p:cNvGraphicFramePr>
            <a:graphicFrameLocks/>
          </p:cNvGraphicFramePr>
          <p:nvPr>
            <p:extLst>
              <p:ext uri="{D42A27DB-BD31-4B8C-83A1-F6EECF244321}">
                <p14:modId xmlns:p14="http://schemas.microsoft.com/office/powerpoint/2010/main" val="3076889968"/>
              </p:ext>
            </p:extLst>
          </p:nvPr>
        </p:nvGraphicFramePr>
        <p:xfrm>
          <a:off x="977249" y="2261169"/>
          <a:ext cx="10697825" cy="42479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
            <a:extLst>
              <a:ext uri="{FF2B5EF4-FFF2-40B4-BE49-F238E27FC236}">
                <a16:creationId xmlns:a16="http://schemas.microsoft.com/office/drawing/2014/main" id="{FFF5CAD3-23A4-5DFB-55C3-028420EF4AED}"/>
              </a:ext>
              <a:ext uri="{C183D7F6-B498-43B3-948B-1728B52AA6E4}">
                <adec:decorative xmlns:adec="http://schemas.microsoft.com/office/drawing/2017/decorative" val="1"/>
              </a:ext>
            </a:extLst>
          </p:cNvPr>
          <p:cNvSpPr txBox="1">
            <a:spLocks/>
          </p:cNvSpPr>
          <p:nvPr/>
        </p:nvSpPr>
        <p:spPr>
          <a:xfrm>
            <a:off x="301464" y="2662062"/>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RDT</a:t>
            </a:r>
          </a:p>
        </p:txBody>
      </p:sp>
      <p:sp>
        <p:nvSpPr>
          <p:cNvPr id="10" name="Text Placeholder 1">
            <a:extLst>
              <a:ext uri="{FF2B5EF4-FFF2-40B4-BE49-F238E27FC236}">
                <a16:creationId xmlns:a16="http://schemas.microsoft.com/office/drawing/2014/main" id="{80E4EF59-48F9-2519-A32F-4D398E29B5A9}"/>
              </a:ext>
              <a:ext uri="{C183D7F6-B498-43B3-948B-1728B52AA6E4}">
                <adec:decorative xmlns:adec="http://schemas.microsoft.com/office/drawing/2017/decorative" val="1"/>
              </a:ext>
            </a:extLst>
          </p:cNvPr>
          <p:cNvSpPr txBox="1">
            <a:spLocks/>
          </p:cNvSpPr>
          <p:nvPr/>
        </p:nvSpPr>
        <p:spPr>
          <a:xfrm>
            <a:off x="352264" y="3510849"/>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testing</a:t>
            </a:r>
          </a:p>
        </p:txBody>
      </p:sp>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352264" y="5417112"/>
            <a:ext cx="2306766" cy="33683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microscopy</a:t>
            </a:r>
          </a:p>
        </p:txBody>
      </p:sp>
      <p:sp>
        <p:nvSpPr>
          <p:cNvPr id="13" name="Text Placeholder 1">
            <a:extLst>
              <a:ext uri="{FF2B5EF4-FFF2-40B4-BE49-F238E27FC236}">
                <a16:creationId xmlns:a16="http://schemas.microsoft.com/office/drawing/2014/main" id="{ABC66752-A024-B19D-6504-E4EC0308ADC7}"/>
              </a:ext>
              <a:ext uri="{C183D7F6-B498-43B3-948B-1728B52AA6E4}">
                <adec:decorative xmlns:adec="http://schemas.microsoft.com/office/drawing/2017/decorative" val="1"/>
              </a:ext>
            </a:extLst>
          </p:cNvPr>
          <p:cNvSpPr txBox="1">
            <a:spLocks/>
          </p:cNvSpPr>
          <p:nvPr/>
        </p:nvSpPr>
        <p:spPr>
          <a:xfrm>
            <a:off x="352264" y="4317793"/>
            <a:ext cx="2306766" cy="643090"/>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diagnosis by clinical symptoms and signs</a:t>
            </a:r>
          </a:p>
        </p:txBody>
      </p:sp>
    </p:spTree>
    <p:extLst>
      <p:ext uri="{BB962C8B-B14F-4D97-AF65-F5344CB8AC3E}">
        <p14:creationId xmlns:p14="http://schemas.microsoft.com/office/powerpoint/2010/main" val="418391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000" b="1">
                <a:cs typeface="Arial"/>
              </a:rPr>
              <a:t>100% </a:t>
            </a:r>
            <a:r>
              <a:rPr lang="en-US" sz="2000">
                <a:cs typeface="Arial"/>
              </a:rPr>
              <a:t>of</a:t>
            </a:r>
            <a:r>
              <a:rPr lang="en-US" sz="2000" b="1">
                <a:cs typeface="Arial"/>
              </a:rPr>
              <a:t> </a:t>
            </a:r>
            <a:r>
              <a:rPr lang="en-US" sz="2000">
                <a:cs typeface="Arial"/>
              </a:rPr>
              <a:t>facilities have staff trained to diagnosis and treat malaria. </a:t>
            </a:r>
            <a:r>
              <a:rPr lang="en-US" sz="2000" b="1">
                <a:cs typeface="Arial"/>
              </a:rPr>
              <a:t>90%</a:t>
            </a:r>
            <a:r>
              <a:rPr lang="en-US" sz="2000">
                <a:cs typeface="Arial"/>
              </a:rPr>
              <a:t> of facilities had malaria diagnostic testing capacity. </a:t>
            </a:r>
            <a:endParaRPr lang="en-US" sz="2000"/>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1191598" cy="584775"/>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Kebbi health facilities that are ready to provide Malaria services today (among facilities providing malaria services) (N=119)</a:t>
            </a:r>
          </a:p>
        </p:txBody>
      </p:sp>
      <p:graphicFrame>
        <p:nvGraphicFramePr>
          <p:cNvPr id="17" name="Chart 16" descr="bar graph showing Kebbi health facilities providing various malaria services as described in text">
            <a:extLst>
              <a:ext uri="{FF2B5EF4-FFF2-40B4-BE49-F238E27FC236}">
                <a16:creationId xmlns:a16="http://schemas.microsoft.com/office/drawing/2014/main" id="{581F3A2A-6E80-DBCB-F0CE-129D7E7C0037}"/>
              </a:ext>
            </a:extLst>
          </p:cNvPr>
          <p:cNvGraphicFramePr>
            <a:graphicFrameLocks/>
          </p:cNvGraphicFramePr>
          <p:nvPr>
            <p:extLst>
              <p:ext uri="{D42A27DB-BD31-4B8C-83A1-F6EECF244321}">
                <p14:modId xmlns:p14="http://schemas.microsoft.com/office/powerpoint/2010/main" val="4156919624"/>
              </p:ext>
            </p:extLst>
          </p:nvPr>
        </p:nvGraphicFramePr>
        <p:xfrm>
          <a:off x="1674226" y="2465916"/>
          <a:ext cx="9769867" cy="419390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220425" y="2963869"/>
            <a:ext cx="389049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Staff trained in malaria diagnosis and treatment</a:t>
            </a:r>
          </a:p>
        </p:txBody>
      </p:sp>
      <p:sp>
        <p:nvSpPr>
          <p:cNvPr id="18" name="Text Placeholder 1">
            <a:extLst>
              <a:ext uri="{FF2B5EF4-FFF2-40B4-BE49-F238E27FC236}">
                <a16:creationId xmlns:a16="http://schemas.microsoft.com/office/drawing/2014/main" id="{296CB160-0BD4-E30E-5EB5-90F87738A1B1}"/>
              </a:ext>
              <a:ext uri="{C183D7F6-B498-43B3-948B-1728B52AA6E4}">
                <adec:decorative xmlns:adec="http://schemas.microsoft.com/office/drawing/2017/decorative" val="1"/>
              </a:ext>
            </a:extLst>
          </p:cNvPr>
          <p:cNvSpPr txBox="1">
            <a:spLocks/>
          </p:cNvSpPr>
          <p:nvPr/>
        </p:nvSpPr>
        <p:spPr>
          <a:xfrm>
            <a:off x="220424" y="5433393"/>
            <a:ext cx="389049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Malaria diagnostic testing capacity</a:t>
            </a:r>
          </a:p>
        </p:txBody>
      </p:sp>
      <p:sp>
        <p:nvSpPr>
          <p:cNvPr id="19" name="Text Placeholder 1">
            <a:extLst>
              <a:ext uri="{FF2B5EF4-FFF2-40B4-BE49-F238E27FC236}">
                <a16:creationId xmlns:a16="http://schemas.microsoft.com/office/drawing/2014/main" id="{FEFFCFE0-612F-4F82-BC8F-1B4F64675C44}"/>
              </a:ext>
              <a:ext uri="{C183D7F6-B498-43B3-948B-1728B52AA6E4}">
                <adec:decorative xmlns:adec="http://schemas.microsoft.com/office/drawing/2017/decorative" val="1"/>
              </a:ext>
            </a:extLst>
          </p:cNvPr>
          <p:cNvSpPr txBox="1">
            <a:spLocks/>
          </p:cNvSpPr>
          <p:nvPr/>
        </p:nvSpPr>
        <p:spPr>
          <a:xfrm>
            <a:off x="296625" y="4145441"/>
            <a:ext cx="389049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Guidelines for diagnosis and treatment of malaria</a:t>
            </a:r>
          </a:p>
        </p:txBody>
      </p:sp>
    </p:spTree>
    <p:extLst>
      <p:ext uri="{BB962C8B-B14F-4D97-AF65-F5344CB8AC3E}">
        <p14:creationId xmlns:p14="http://schemas.microsoft.com/office/powerpoint/2010/main" val="830274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Malaria/ANC Service Readiness - IPTp</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b="1">
                <a:cs typeface="Arial"/>
              </a:rPr>
              <a:t>93%</a:t>
            </a:r>
            <a:r>
              <a:rPr lang="en-US" sz="2200">
                <a:cs typeface="Arial"/>
              </a:rPr>
              <a:t> of facilities offer </a:t>
            </a:r>
            <a:r>
              <a:rPr lang="en-US" sz="2200" b="1">
                <a:cs typeface="Arial"/>
              </a:rPr>
              <a:t>IPTp in ANC</a:t>
            </a:r>
            <a:r>
              <a:rPr lang="en-US" sz="2200">
                <a:cs typeface="Arial"/>
              </a:rPr>
              <a:t>. Among facilities offering ANC services, </a:t>
            </a:r>
            <a:r>
              <a:rPr lang="en-US" sz="2200" b="1">
                <a:cs typeface="Arial"/>
              </a:rPr>
              <a:t>98%</a:t>
            </a:r>
            <a:r>
              <a:rPr lang="en-US" sz="2200">
                <a:cs typeface="Arial"/>
              </a:rPr>
              <a:t> had staff trained in IPTp and </a:t>
            </a:r>
            <a:r>
              <a:rPr lang="en-US" sz="2200" b="1">
                <a:cs typeface="Arial"/>
              </a:rPr>
              <a:t>63%</a:t>
            </a:r>
            <a:r>
              <a:rPr lang="en-US" sz="2200">
                <a:cs typeface="Arial"/>
              </a:rPr>
              <a:t> had IPTp medicine available. </a:t>
            </a:r>
            <a:endParaRPr lang="en-US" sz="2200" b="1"/>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Kebbi health facilities ready to provide IPTp care (among facilities providing IPTp) (N=115)</a:t>
            </a:r>
          </a:p>
        </p:txBody>
      </p:sp>
      <p:graphicFrame>
        <p:nvGraphicFramePr>
          <p:cNvPr id="2" name="Chart 1" descr="bar graph showing percentage of Kebbi health facilities ready to provide IPTp care as described in text">
            <a:extLst>
              <a:ext uri="{FF2B5EF4-FFF2-40B4-BE49-F238E27FC236}">
                <a16:creationId xmlns:a16="http://schemas.microsoft.com/office/drawing/2014/main" id="{506C7693-0B87-F801-6AD2-E90068E4F369}"/>
              </a:ext>
            </a:extLst>
          </p:cNvPr>
          <p:cNvGraphicFramePr/>
          <p:nvPr>
            <p:extLst>
              <p:ext uri="{D42A27DB-BD31-4B8C-83A1-F6EECF244321}">
                <p14:modId xmlns:p14="http://schemas.microsoft.com/office/powerpoint/2010/main" val="500420945"/>
              </p:ext>
            </p:extLst>
          </p:nvPr>
        </p:nvGraphicFramePr>
        <p:xfrm>
          <a:off x="1258434" y="2365834"/>
          <a:ext cx="10066499" cy="43409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1258433" y="5420018"/>
            <a:ext cx="2721925"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Facility has guidelines on IPTp</a:t>
            </a:r>
          </a:p>
        </p:txBody>
      </p:sp>
      <p:sp>
        <p:nvSpPr>
          <p:cNvPr id="10" name="Text Placeholder 1">
            <a:extLst>
              <a:ext uri="{FF2B5EF4-FFF2-40B4-BE49-F238E27FC236}">
                <a16:creationId xmlns:a16="http://schemas.microsoft.com/office/drawing/2014/main" id="{B2D5FAEA-5506-6109-7759-4EFA979AD76B}"/>
              </a:ext>
              <a:ext uri="{C183D7F6-B498-43B3-948B-1728B52AA6E4}">
                <adec:decorative xmlns:adec="http://schemas.microsoft.com/office/drawing/2017/decorative" val="1"/>
              </a:ext>
            </a:extLst>
          </p:cNvPr>
          <p:cNvSpPr txBox="1">
            <a:spLocks/>
          </p:cNvSpPr>
          <p:nvPr/>
        </p:nvSpPr>
        <p:spPr>
          <a:xfrm>
            <a:off x="1258434" y="4250893"/>
            <a:ext cx="2721925" cy="560566"/>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Facility has staff trained in IPTp</a:t>
            </a:r>
          </a:p>
        </p:txBody>
      </p:sp>
      <p:sp>
        <p:nvSpPr>
          <p:cNvPr id="11" name="Text Placeholder 1">
            <a:extLst>
              <a:ext uri="{FF2B5EF4-FFF2-40B4-BE49-F238E27FC236}">
                <a16:creationId xmlns:a16="http://schemas.microsoft.com/office/drawing/2014/main" id="{BE53F783-2ACC-D571-2C25-16EDBA45E899}"/>
              </a:ext>
              <a:ext uri="{C183D7F6-B498-43B3-948B-1728B52AA6E4}">
                <adec:decorative xmlns:adec="http://schemas.microsoft.com/office/drawing/2017/decorative" val="1"/>
              </a:ext>
            </a:extLst>
          </p:cNvPr>
          <p:cNvSpPr txBox="1">
            <a:spLocks/>
          </p:cNvSpPr>
          <p:nvPr/>
        </p:nvSpPr>
        <p:spPr>
          <a:xfrm>
            <a:off x="1258434" y="3173012"/>
            <a:ext cx="2721925" cy="560566"/>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Facility has IPT medicines</a:t>
            </a:r>
          </a:p>
        </p:txBody>
      </p:sp>
    </p:spTree>
    <p:extLst>
      <p:ext uri="{BB962C8B-B14F-4D97-AF65-F5344CB8AC3E}">
        <p14:creationId xmlns:p14="http://schemas.microsoft.com/office/powerpoint/2010/main" val="335472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a:t>On average, facilities had </a:t>
            </a:r>
            <a:r>
              <a:rPr lang="en-US" sz="2200" b="1"/>
              <a:t>80%</a:t>
            </a:r>
            <a:r>
              <a:rPr lang="en-US" sz="2200"/>
              <a:t> of all malaria staff/guidelines, diagnostic, and medicines/commodities items available; only </a:t>
            </a:r>
            <a:r>
              <a:rPr lang="en-US" sz="2200" b="1"/>
              <a:t>2.5% </a:t>
            </a:r>
            <a:r>
              <a:rPr lang="en-US" sz="2200"/>
              <a:t>of facilities had all items. </a:t>
            </a:r>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584775"/>
          </a:xfrm>
          <a:prstGeom prst="rect">
            <a:avLst/>
          </a:prstGeom>
          <a:noFill/>
          <a:ln>
            <a:noFill/>
          </a:ln>
        </p:spPr>
        <p:txBody>
          <a:bodyPr wrap="square" lIns="91440" tIns="45720" rIns="91440" bIns="45720" rtlCol="0" anchor="t">
            <a:spAutoFit/>
          </a:bodyPr>
          <a:lstStyle/>
          <a:p>
            <a:r>
              <a:rPr lang="en-US" sz="1600" b="1">
                <a:latin typeface="Arial"/>
                <a:cs typeface="Arial"/>
              </a:rPr>
              <a:t>Mean percentage of items available to provide malaria services today (among facilities providing malaria services) (N=119)</a:t>
            </a:r>
          </a:p>
        </p:txBody>
      </p:sp>
      <p:graphicFrame>
        <p:nvGraphicFramePr>
          <p:cNvPr id="7" name="Chart 6" descr="bar graph showing Kebbi health facilities able to provide malaria services as described in text">
            <a:extLst>
              <a:ext uri="{FF2B5EF4-FFF2-40B4-BE49-F238E27FC236}">
                <a16:creationId xmlns:a16="http://schemas.microsoft.com/office/drawing/2014/main" id="{B65C26C3-CD2B-A45B-66D8-BF5C5C6864F1}"/>
              </a:ext>
            </a:extLst>
          </p:cNvPr>
          <p:cNvGraphicFramePr>
            <a:graphicFrameLocks/>
          </p:cNvGraphicFramePr>
          <p:nvPr>
            <p:extLst>
              <p:ext uri="{D42A27DB-BD31-4B8C-83A1-F6EECF244321}">
                <p14:modId xmlns:p14="http://schemas.microsoft.com/office/powerpoint/2010/main" val="2368454518"/>
              </p:ext>
            </p:extLst>
          </p:nvPr>
        </p:nvGraphicFramePr>
        <p:xfrm>
          <a:off x="1017940" y="2781331"/>
          <a:ext cx="10808007" cy="392865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366053" y="3180483"/>
            <a:ext cx="514303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Mean % of malaria diagnostic items</a:t>
            </a:r>
          </a:p>
        </p:txBody>
      </p:sp>
      <p:sp>
        <p:nvSpPr>
          <p:cNvPr id="9" name="Text Placeholder 1">
            <a:extLst>
              <a:ext uri="{FF2B5EF4-FFF2-40B4-BE49-F238E27FC236}">
                <a16:creationId xmlns:a16="http://schemas.microsoft.com/office/drawing/2014/main" id="{12A184EB-2F34-BF49-6319-4A0A196C533C}"/>
              </a:ext>
              <a:ext uri="{C183D7F6-B498-43B3-948B-1728B52AA6E4}">
                <adec:decorative xmlns:adec="http://schemas.microsoft.com/office/drawing/2017/decorative" val="1"/>
              </a:ext>
            </a:extLst>
          </p:cNvPr>
          <p:cNvSpPr txBox="1">
            <a:spLocks/>
          </p:cNvSpPr>
          <p:nvPr/>
        </p:nvSpPr>
        <p:spPr>
          <a:xfrm>
            <a:off x="366053" y="4038747"/>
            <a:ext cx="514303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malaria staff and guidelines items</a:t>
            </a:r>
          </a:p>
        </p:txBody>
      </p:sp>
      <p:sp>
        <p:nvSpPr>
          <p:cNvPr id="10" name="Text Placeholder 1">
            <a:extLst>
              <a:ext uri="{FF2B5EF4-FFF2-40B4-BE49-F238E27FC236}">
                <a16:creationId xmlns:a16="http://schemas.microsoft.com/office/drawing/2014/main" id="{6D17F5EB-15A5-4ECE-E402-A415AF5F1197}"/>
              </a:ext>
              <a:ext uri="{C183D7F6-B498-43B3-948B-1728B52AA6E4}">
                <adec:decorative xmlns:adec="http://schemas.microsoft.com/office/drawing/2017/decorative" val="1"/>
              </a:ext>
            </a:extLst>
          </p:cNvPr>
          <p:cNvSpPr txBox="1">
            <a:spLocks/>
          </p:cNvSpPr>
          <p:nvPr/>
        </p:nvSpPr>
        <p:spPr>
          <a:xfrm>
            <a:off x="366053" y="4846211"/>
            <a:ext cx="514303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malaria medicines and commodities items</a:t>
            </a:r>
          </a:p>
        </p:txBody>
      </p:sp>
      <p:sp>
        <p:nvSpPr>
          <p:cNvPr id="11" name="Text Placeholder 1">
            <a:extLst>
              <a:ext uri="{FF2B5EF4-FFF2-40B4-BE49-F238E27FC236}">
                <a16:creationId xmlns:a16="http://schemas.microsoft.com/office/drawing/2014/main" id="{C86023EB-A768-A09E-A7A0-183914742152}"/>
              </a:ext>
              <a:ext uri="{C183D7F6-B498-43B3-948B-1728B52AA6E4}">
                <adec:decorative xmlns:adec="http://schemas.microsoft.com/office/drawing/2017/decorative" val="1"/>
              </a:ext>
            </a:extLst>
          </p:cNvPr>
          <p:cNvSpPr txBox="1">
            <a:spLocks/>
          </p:cNvSpPr>
          <p:nvPr/>
        </p:nvSpPr>
        <p:spPr>
          <a:xfrm>
            <a:off x="399920" y="5704494"/>
            <a:ext cx="5143032" cy="58477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all malaria items at facilities</a:t>
            </a:r>
          </a:p>
        </p:txBody>
      </p:sp>
    </p:spTree>
    <p:extLst>
      <p:ext uri="{BB962C8B-B14F-4D97-AF65-F5344CB8AC3E}">
        <p14:creationId xmlns:p14="http://schemas.microsoft.com/office/powerpoint/2010/main" val="2112849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 Service Readiness - Stockouts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dirty="0"/>
              <a:t>During the previous 4 weeks, </a:t>
            </a:r>
            <a:r>
              <a:rPr lang="en-US" sz="2200" b="1" dirty="0"/>
              <a:t>1 in 4 facilities</a:t>
            </a:r>
            <a:r>
              <a:rPr lang="en-US" sz="2200" dirty="0"/>
              <a:t> experienced RDT stock outs and </a:t>
            </a:r>
            <a:r>
              <a:rPr lang="en-US" sz="2200" b="1" dirty="0"/>
              <a:t>1 in 5 </a:t>
            </a:r>
            <a:r>
              <a:rPr lang="en-US" sz="2200" dirty="0"/>
              <a:t>experienced 1</a:t>
            </a:r>
            <a:r>
              <a:rPr lang="en-US" sz="2200" baseline="30000" dirty="0"/>
              <a:t>st</a:t>
            </a:r>
            <a:r>
              <a:rPr lang="en-US" sz="2200" dirty="0"/>
              <a:t> line antimalarial stock outs. </a:t>
            </a:r>
            <a:endParaRPr lang="en-US" sz="2200" b="1" dirty="0"/>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Percentage of Kebbi health facilities that experience stock outs by type and  length </a:t>
            </a:r>
          </a:p>
        </p:txBody>
      </p:sp>
      <p:graphicFrame>
        <p:nvGraphicFramePr>
          <p:cNvPr id="9" name="Table 7">
            <a:extLst>
              <a:ext uri="{FF2B5EF4-FFF2-40B4-BE49-F238E27FC236}">
                <a16:creationId xmlns:a16="http://schemas.microsoft.com/office/drawing/2014/main" id="{3D55336E-BD45-5485-F31A-FD4CD7433F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5945731"/>
              </p:ext>
            </p:extLst>
          </p:nvPr>
        </p:nvGraphicFramePr>
        <p:xfrm>
          <a:off x="526070" y="6276536"/>
          <a:ext cx="5342084" cy="304800"/>
        </p:xfrm>
        <a:graphic>
          <a:graphicData uri="http://schemas.openxmlformats.org/drawingml/2006/table">
            <a:tbl>
              <a:tblPr firstRow="1" bandRow="1"/>
              <a:tblGrid>
                <a:gridCol w="1771263">
                  <a:extLst>
                    <a:ext uri="{9D8B030D-6E8A-4147-A177-3AD203B41FA5}">
                      <a16:colId xmlns:a16="http://schemas.microsoft.com/office/drawing/2014/main" val="192291824"/>
                    </a:ext>
                  </a:extLst>
                </a:gridCol>
                <a:gridCol w="1686378">
                  <a:extLst>
                    <a:ext uri="{9D8B030D-6E8A-4147-A177-3AD203B41FA5}">
                      <a16:colId xmlns:a16="http://schemas.microsoft.com/office/drawing/2014/main" val="2355127979"/>
                    </a:ext>
                  </a:extLst>
                </a:gridCol>
                <a:gridCol w="1884443">
                  <a:extLst>
                    <a:ext uri="{9D8B030D-6E8A-4147-A177-3AD203B41FA5}">
                      <a16:colId xmlns:a16="http://schemas.microsoft.com/office/drawing/2014/main" val="2845334646"/>
                    </a:ext>
                  </a:extLst>
                </a:gridCol>
              </a:tblGrid>
              <a:tr h="28166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400" b="0">
                          <a:solidFill>
                            <a:srgbClr val="FFD966"/>
                          </a:solidFill>
                          <a:latin typeface="Arial" panose="020B0604020202020204" pitchFamily="34" charset="0"/>
                          <a:cs typeface="Arial" panose="020B0604020202020204" pitchFamily="34" charset="0"/>
                          <a:sym typeface="Wingdings" panose="05000000000000000000" pitchFamily="2" charset="2"/>
                        </a:rPr>
                        <a:t></a:t>
                      </a:r>
                      <a:r>
                        <a:rPr lang="en-US" sz="1400" b="0">
                          <a:solidFill>
                            <a:srgbClr val="69BC9E"/>
                          </a:solidFill>
                          <a:latin typeface="Arial" panose="020B0604020202020204" pitchFamily="34" charset="0"/>
                          <a:cs typeface="Arial" panose="020B0604020202020204" pitchFamily="34" charset="0"/>
                          <a:sym typeface="Wingdings" panose="05000000000000000000" pitchFamily="2" charset="2"/>
                        </a:rPr>
                        <a:t> </a:t>
                      </a:r>
                      <a:r>
                        <a:rPr lang="en-US" sz="1400" b="0">
                          <a:latin typeface="Arial" panose="020B0604020202020204" pitchFamily="34" charset="0"/>
                          <a:cs typeface="Arial" panose="020B0604020202020204" pitchFamily="34" charset="0"/>
                        </a:rPr>
                        <a:t>Less than 7 days</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400" b="0">
                          <a:solidFill>
                            <a:srgbClr val="F2A13E"/>
                          </a:solidFill>
                          <a:latin typeface="Arial" panose="020B0604020202020204" pitchFamily="34" charset="0"/>
                          <a:cs typeface="Arial" panose="020B0604020202020204" pitchFamily="34" charset="0"/>
                          <a:sym typeface="Wingdings" panose="05000000000000000000" pitchFamily="2" charset="2"/>
                        </a:rPr>
                        <a:t></a:t>
                      </a:r>
                      <a:r>
                        <a:rPr lang="en-US" sz="1400" b="0">
                          <a:solidFill>
                            <a:srgbClr val="3B5978"/>
                          </a:solidFill>
                          <a:latin typeface="Arial" panose="020B0604020202020204" pitchFamily="34" charset="0"/>
                          <a:cs typeface="Arial" panose="020B0604020202020204" pitchFamily="34" charset="0"/>
                          <a:sym typeface="Wingdings" panose="05000000000000000000" pitchFamily="2" charset="2"/>
                        </a:rPr>
                        <a:t> </a:t>
                      </a:r>
                      <a:r>
                        <a:rPr lang="en-US" sz="1400" b="0">
                          <a:latin typeface="Arial" panose="020B0604020202020204" pitchFamily="34" charset="0"/>
                          <a:cs typeface="Arial" panose="020B0604020202020204" pitchFamily="34" charset="0"/>
                        </a:rPr>
                        <a:t>7-14 days</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400" b="0" dirty="0">
                          <a:solidFill>
                            <a:srgbClr val="D54F13"/>
                          </a:solidFill>
                          <a:latin typeface="Arial" panose="020B0604020202020204" pitchFamily="34" charset="0"/>
                          <a:cs typeface="Arial" panose="020B0604020202020204" pitchFamily="34" charset="0"/>
                          <a:sym typeface="Wingdings" panose="05000000000000000000" pitchFamily="2" charset="2"/>
                        </a:rPr>
                        <a:t></a:t>
                      </a:r>
                      <a:r>
                        <a:rPr lang="en-US" sz="1400" b="0" dirty="0">
                          <a:solidFill>
                            <a:srgbClr val="F9A23D"/>
                          </a:solidFill>
                          <a:latin typeface="Arial" panose="020B0604020202020204" pitchFamily="34" charset="0"/>
                          <a:cs typeface="Arial" panose="020B0604020202020204" pitchFamily="34" charset="0"/>
                          <a:sym typeface="Wingdings" panose="05000000000000000000" pitchFamily="2" charset="2"/>
                        </a:rPr>
                        <a:t> </a:t>
                      </a:r>
                      <a:r>
                        <a:rPr lang="en-US" sz="1400" b="0" dirty="0">
                          <a:latin typeface="Arial" panose="020B0604020202020204" pitchFamily="34" charset="0"/>
                          <a:cs typeface="Arial" panose="020B0604020202020204" pitchFamily="34" charset="0"/>
                        </a:rPr>
                        <a:t>More than 14 days</a:t>
                      </a:r>
                    </a:p>
                  </a:txBody>
                  <a:tcPr anchor="ct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898768"/>
                  </a:ext>
                </a:extLst>
              </a:tr>
            </a:tbl>
          </a:graphicData>
        </a:graphic>
      </p:graphicFrame>
      <p:graphicFrame>
        <p:nvGraphicFramePr>
          <p:cNvPr id="10" name="Chart 9" descr="stacked bar graph showing percentage of Kebbi health facilities experiencing stockouts by type and length.  Approximately 3% of both RDTs and 1st line antimalarials had stockouts of less than 7 days; 7% were 7-14 days, and 9-14% were more than 14 days. ">
            <a:extLst>
              <a:ext uri="{FF2B5EF4-FFF2-40B4-BE49-F238E27FC236}">
                <a16:creationId xmlns:a16="http://schemas.microsoft.com/office/drawing/2014/main" id="{7EC79B9F-ED5C-FE1D-B788-D78ABF2C728C}"/>
              </a:ext>
            </a:extLst>
          </p:cNvPr>
          <p:cNvGraphicFramePr>
            <a:graphicFrameLocks/>
          </p:cNvGraphicFramePr>
          <p:nvPr>
            <p:extLst>
              <p:ext uri="{D42A27DB-BD31-4B8C-83A1-F6EECF244321}">
                <p14:modId xmlns:p14="http://schemas.microsoft.com/office/powerpoint/2010/main" val="684339694"/>
              </p:ext>
            </p:extLst>
          </p:nvPr>
        </p:nvGraphicFramePr>
        <p:xfrm>
          <a:off x="629656" y="2471979"/>
          <a:ext cx="11340166" cy="375586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92216" y="3084399"/>
            <a:ext cx="1599424" cy="728649"/>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RDTs</a:t>
            </a:r>
          </a:p>
        </p:txBody>
      </p:sp>
      <p:sp>
        <p:nvSpPr>
          <p:cNvPr id="11" name="Text Placeholder 1">
            <a:extLst>
              <a:ext uri="{FF2B5EF4-FFF2-40B4-BE49-F238E27FC236}">
                <a16:creationId xmlns:a16="http://schemas.microsoft.com/office/drawing/2014/main" id="{98B48021-BC18-6D4C-E188-83CCB9BA2170}"/>
              </a:ext>
              <a:ext uri="{C183D7F6-B498-43B3-948B-1728B52AA6E4}">
                <adec:decorative xmlns:adec="http://schemas.microsoft.com/office/drawing/2017/decorative" val="1"/>
              </a:ext>
            </a:extLst>
          </p:cNvPr>
          <p:cNvSpPr txBox="1">
            <a:spLocks/>
          </p:cNvSpPr>
          <p:nvPr/>
        </p:nvSpPr>
        <p:spPr>
          <a:xfrm>
            <a:off x="92216" y="4520024"/>
            <a:ext cx="1599424" cy="728649"/>
          </a:xfrm>
          <a:prstGeom prst="rect">
            <a:avLst/>
          </a:prstGeom>
          <a:solidFill>
            <a:schemeClr val="bg1"/>
          </a:solidFill>
        </p:spPr>
        <p:txBody>
          <a:bodyPr vert="horz" lIns="91440" tIns="45720" rIns="91440" bIns="45720" rtlCol="0" anchor="ctr">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1</a:t>
            </a:r>
            <a:r>
              <a:rPr lang="en-US" sz="1600" baseline="30000"/>
              <a:t>st</a:t>
            </a:r>
            <a:r>
              <a:rPr lang="en-US" sz="1600"/>
              <a:t> line antimalarials</a:t>
            </a:r>
          </a:p>
        </p:txBody>
      </p:sp>
    </p:spTree>
    <p:extLst>
      <p:ext uri="{BB962C8B-B14F-4D97-AF65-F5344CB8AC3E}">
        <p14:creationId xmlns:p14="http://schemas.microsoft.com/office/powerpoint/2010/main" val="1349701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HFA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C. Antenatal care and family planning service availability and readiness </a:t>
            </a:r>
          </a:p>
        </p:txBody>
      </p:sp>
    </p:spTree>
    <p:extLst>
      <p:ext uri="{BB962C8B-B14F-4D97-AF65-F5344CB8AC3E}">
        <p14:creationId xmlns:p14="http://schemas.microsoft.com/office/powerpoint/2010/main" val="150542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Service Availability </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01174"/>
            <a:ext cx="10808007" cy="554102"/>
          </a:xfrm>
        </p:spPr>
        <p:txBody>
          <a:bodyPr vert="horz" lIns="91440" tIns="45720" rIns="91440" bIns="45720" rtlCol="0" anchor="t">
            <a:noAutofit/>
          </a:bodyPr>
          <a:lstStyle/>
          <a:p>
            <a:pPr marL="0" indent="0">
              <a:spcAft>
                <a:spcPts val="600"/>
              </a:spcAft>
              <a:buNone/>
            </a:pPr>
            <a:r>
              <a:rPr lang="en-US" sz="2200" b="1">
                <a:cs typeface="Arial" panose="020B0604020202020204" pitchFamily="34" charset="0"/>
              </a:rPr>
              <a:t>96% </a:t>
            </a:r>
            <a:r>
              <a:rPr lang="en-US" sz="2200">
                <a:cs typeface="Arial" panose="020B0604020202020204" pitchFamily="34" charset="0"/>
              </a:rPr>
              <a:t>of facilities offer antenatal care services. </a:t>
            </a:r>
            <a:endParaRPr lang="en-US" sz="2200" i="1">
              <a:cs typeface="Arial" panose="020B0604020202020204" pitchFamily="34" charset="0"/>
            </a:endParaRPr>
          </a:p>
        </p:txBody>
      </p:sp>
      <p:sp>
        <p:nvSpPr>
          <p:cNvPr id="8" name="TextBox 7">
            <a:extLst>
              <a:ext uri="{FF2B5EF4-FFF2-40B4-BE49-F238E27FC236}">
                <a16:creationId xmlns:a16="http://schemas.microsoft.com/office/drawing/2014/main" id="{312F880C-EDB8-1292-1061-941C31D31B61}"/>
              </a:ext>
            </a:extLst>
          </p:cNvPr>
          <p:cNvSpPr txBox="1"/>
          <p:nvPr/>
        </p:nvSpPr>
        <p:spPr>
          <a:xfrm>
            <a:off x="567207" y="1862076"/>
            <a:ext cx="10406488" cy="338554"/>
          </a:xfrm>
          <a:prstGeom prst="rect">
            <a:avLst/>
          </a:prstGeom>
          <a:noFill/>
          <a:ln>
            <a:noFill/>
          </a:ln>
        </p:spPr>
        <p:txBody>
          <a:bodyPr wrap="square" lIns="91440" tIns="45720" rIns="91440" bIns="45720" rtlCol="0" anchor="t">
            <a:spAutoFit/>
          </a:bodyPr>
          <a:lstStyle/>
          <a:p>
            <a:r>
              <a:rPr lang="en-US" sz="1600" b="1" dirty="0">
                <a:latin typeface="Arial"/>
                <a:cs typeface="Arial"/>
              </a:rPr>
              <a:t>Percentage of Kebbi health facilities that offer specific ANC service (N=120)</a:t>
            </a:r>
          </a:p>
        </p:txBody>
      </p:sp>
      <p:graphicFrame>
        <p:nvGraphicFramePr>
          <p:cNvPr id="5" name="Chart 4" descr="bar chart showing percentages of Kebbi health facilities offering certain types of ANC services including folic acid and iron (99%), monitoring for hypertension (99%), tetanus toxoid vaccines (100%) and IPTp (93%), and checks for urine protein (78%)">
            <a:extLst>
              <a:ext uri="{FF2B5EF4-FFF2-40B4-BE49-F238E27FC236}">
                <a16:creationId xmlns:a16="http://schemas.microsoft.com/office/drawing/2014/main" id="{7679EB12-C1FF-D33A-A3A7-1D94625612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1639044"/>
              </p:ext>
            </p:extLst>
          </p:nvPr>
        </p:nvGraphicFramePr>
        <p:xfrm>
          <a:off x="542066" y="1862076"/>
          <a:ext cx="10757726" cy="480717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516923" y="5664526"/>
            <a:ext cx="2708837"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ANC services</a:t>
            </a:r>
          </a:p>
        </p:txBody>
      </p:sp>
      <p:sp>
        <p:nvSpPr>
          <p:cNvPr id="13" name="Text Placeholder 1">
            <a:extLst>
              <a:ext uri="{FF2B5EF4-FFF2-40B4-BE49-F238E27FC236}">
                <a16:creationId xmlns:a16="http://schemas.microsoft.com/office/drawing/2014/main" id="{35D0CA31-653F-22FE-078A-A1E5951ED5BA}"/>
              </a:ext>
              <a:ext uri="{C183D7F6-B498-43B3-948B-1728B52AA6E4}">
                <adec:decorative xmlns:adec="http://schemas.microsoft.com/office/drawing/2017/decorative" val="1"/>
              </a:ext>
            </a:extLst>
          </p:cNvPr>
          <p:cNvSpPr txBox="1">
            <a:spLocks/>
          </p:cNvSpPr>
          <p:nvPr/>
        </p:nvSpPr>
        <p:spPr>
          <a:xfrm>
            <a:off x="516923" y="4554284"/>
            <a:ext cx="2708837"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Folic acid supplementation</a:t>
            </a:r>
          </a:p>
        </p:txBody>
      </p:sp>
      <p:sp>
        <p:nvSpPr>
          <p:cNvPr id="14" name="Text Placeholder 1">
            <a:extLst>
              <a:ext uri="{FF2B5EF4-FFF2-40B4-BE49-F238E27FC236}">
                <a16:creationId xmlns:a16="http://schemas.microsoft.com/office/drawing/2014/main" id="{4BA7DA73-7B93-D80C-5D2B-84AA71A93BBF}"/>
              </a:ext>
              <a:ext uri="{C183D7F6-B498-43B3-948B-1728B52AA6E4}">
                <adec:decorative xmlns:adec="http://schemas.microsoft.com/office/drawing/2017/decorative" val="1"/>
              </a:ext>
            </a:extLst>
          </p:cNvPr>
          <p:cNvSpPr txBox="1">
            <a:spLocks/>
          </p:cNvSpPr>
          <p:nvPr/>
        </p:nvSpPr>
        <p:spPr>
          <a:xfrm>
            <a:off x="516923" y="5094991"/>
            <a:ext cx="2708837"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Iron supplementation</a:t>
            </a:r>
          </a:p>
        </p:txBody>
      </p:sp>
      <p:sp>
        <p:nvSpPr>
          <p:cNvPr id="15" name="Text Placeholder 1">
            <a:extLst>
              <a:ext uri="{FF2B5EF4-FFF2-40B4-BE49-F238E27FC236}">
                <a16:creationId xmlns:a16="http://schemas.microsoft.com/office/drawing/2014/main" id="{2382BF2E-2746-62EB-FFEF-32B5AFE0DD69}"/>
              </a:ext>
              <a:ext uri="{C183D7F6-B498-43B3-948B-1728B52AA6E4}">
                <adec:decorative xmlns:adec="http://schemas.microsoft.com/office/drawing/2017/decorative" val="1"/>
              </a:ext>
            </a:extLst>
          </p:cNvPr>
          <p:cNvSpPr txBox="1">
            <a:spLocks/>
          </p:cNvSpPr>
          <p:nvPr/>
        </p:nvSpPr>
        <p:spPr>
          <a:xfrm>
            <a:off x="311727" y="2891026"/>
            <a:ext cx="2922343"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Monitoring for hypertensive disorder of pregnancy</a:t>
            </a:r>
          </a:p>
        </p:txBody>
      </p:sp>
      <p:sp>
        <p:nvSpPr>
          <p:cNvPr id="17" name="Text Placeholder 1">
            <a:extLst>
              <a:ext uri="{FF2B5EF4-FFF2-40B4-BE49-F238E27FC236}">
                <a16:creationId xmlns:a16="http://schemas.microsoft.com/office/drawing/2014/main" id="{DFBDEF0B-3DD6-596C-AC67-51E09B0FE6D6}"/>
              </a:ext>
              <a:ext uri="{C183D7F6-B498-43B3-948B-1728B52AA6E4}">
                <adec:decorative xmlns:adec="http://schemas.microsoft.com/office/drawing/2017/decorative" val="1"/>
              </a:ext>
            </a:extLst>
          </p:cNvPr>
          <p:cNvSpPr txBox="1">
            <a:spLocks/>
          </p:cNvSpPr>
          <p:nvPr/>
        </p:nvSpPr>
        <p:spPr>
          <a:xfrm>
            <a:off x="516925" y="3563609"/>
            <a:ext cx="2708837"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Tetanus toxoid vaccination</a:t>
            </a:r>
          </a:p>
        </p:txBody>
      </p:sp>
      <p:sp>
        <p:nvSpPr>
          <p:cNvPr id="18" name="Text Placeholder 1">
            <a:extLst>
              <a:ext uri="{FF2B5EF4-FFF2-40B4-BE49-F238E27FC236}">
                <a16:creationId xmlns:a16="http://schemas.microsoft.com/office/drawing/2014/main" id="{01B719F8-CE61-B9A8-3947-A8B872D3F9AA}"/>
              </a:ext>
              <a:ext uri="{C183D7F6-B498-43B3-948B-1728B52AA6E4}">
                <adec:decorative xmlns:adec="http://schemas.microsoft.com/office/drawing/2017/decorative" val="1"/>
              </a:ext>
            </a:extLst>
          </p:cNvPr>
          <p:cNvSpPr txBox="1">
            <a:spLocks/>
          </p:cNvSpPr>
          <p:nvPr/>
        </p:nvSpPr>
        <p:spPr>
          <a:xfrm>
            <a:off x="516924" y="4059442"/>
            <a:ext cx="2708837"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IPTp</a:t>
            </a:r>
          </a:p>
        </p:txBody>
      </p:sp>
      <p:sp>
        <p:nvSpPr>
          <p:cNvPr id="19" name="Text Placeholder 1">
            <a:extLst>
              <a:ext uri="{FF2B5EF4-FFF2-40B4-BE49-F238E27FC236}">
                <a16:creationId xmlns:a16="http://schemas.microsoft.com/office/drawing/2014/main" id="{83FDFAF7-F1B3-D685-3F8A-585AF5142499}"/>
              </a:ext>
              <a:ext uri="{C183D7F6-B498-43B3-948B-1728B52AA6E4}">
                <adec:decorative xmlns:adec="http://schemas.microsoft.com/office/drawing/2017/decorative" val="1"/>
              </a:ext>
            </a:extLst>
          </p:cNvPr>
          <p:cNvSpPr txBox="1">
            <a:spLocks/>
          </p:cNvSpPr>
          <p:nvPr/>
        </p:nvSpPr>
        <p:spPr>
          <a:xfrm>
            <a:off x="69638" y="2421449"/>
            <a:ext cx="3156124"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Routine checks for urine protein</a:t>
            </a:r>
          </a:p>
        </p:txBody>
      </p:sp>
    </p:spTree>
    <p:extLst>
      <p:ext uri="{BB962C8B-B14F-4D97-AF65-F5344CB8AC3E}">
        <p14:creationId xmlns:p14="http://schemas.microsoft.com/office/powerpoint/2010/main" val="351319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50875" y="528638"/>
            <a:ext cx="9107488"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Service Readiness</a:t>
            </a:r>
          </a:p>
        </p:txBody>
      </p:sp>
      <p:sp>
        <p:nvSpPr>
          <p:cNvPr id="13" name="Text Placeholder 1">
            <a:extLst>
              <a:ext uri="{FF2B5EF4-FFF2-40B4-BE49-F238E27FC236}">
                <a16:creationId xmlns:a16="http://schemas.microsoft.com/office/drawing/2014/main" id="{A44AE711-10B7-EB08-BF8A-AC7263DE123A}"/>
              </a:ext>
            </a:extLst>
          </p:cNvPr>
          <p:cNvSpPr>
            <a:spLocks noGrp="1"/>
          </p:cNvSpPr>
          <p:nvPr>
            <p:ph type="body" sz="quarter" idx="12"/>
          </p:nvPr>
        </p:nvSpPr>
        <p:spPr>
          <a:xfrm>
            <a:off x="523384" y="1060053"/>
            <a:ext cx="10808007" cy="554102"/>
          </a:xfrm>
        </p:spPr>
        <p:txBody>
          <a:bodyPr vert="horz" lIns="91440" tIns="45720" rIns="91440" bIns="45720" rtlCol="0" anchor="t">
            <a:noAutofit/>
          </a:bodyPr>
          <a:lstStyle/>
          <a:p>
            <a:pPr marL="0" indent="0">
              <a:buNone/>
            </a:pPr>
            <a:r>
              <a:rPr lang="en-US" sz="2200" dirty="0"/>
              <a:t>On average, facilities had </a:t>
            </a:r>
            <a:r>
              <a:rPr lang="en-US" sz="2200" b="1" dirty="0"/>
              <a:t>69%</a:t>
            </a:r>
            <a:r>
              <a:rPr lang="en-US" sz="2200" dirty="0"/>
              <a:t> of all ANC items available; </a:t>
            </a:r>
            <a:r>
              <a:rPr lang="en-US" sz="2200" b="1" dirty="0"/>
              <a:t>no facility </a:t>
            </a:r>
            <a:r>
              <a:rPr lang="en-US" sz="2200" dirty="0"/>
              <a:t>had all ANC items. </a:t>
            </a:r>
          </a:p>
        </p:txBody>
      </p:sp>
      <p:sp>
        <p:nvSpPr>
          <p:cNvPr id="8" name="TextBox 7">
            <a:extLst>
              <a:ext uri="{FF2B5EF4-FFF2-40B4-BE49-F238E27FC236}">
                <a16:creationId xmlns:a16="http://schemas.microsoft.com/office/drawing/2014/main" id="{312F880C-EDB8-1292-1061-941C31D31B61}"/>
              </a:ext>
            </a:extLst>
          </p:cNvPr>
          <p:cNvSpPr txBox="1"/>
          <p:nvPr/>
        </p:nvSpPr>
        <p:spPr>
          <a:xfrm>
            <a:off x="523384" y="1866271"/>
            <a:ext cx="10456769" cy="584775"/>
          </a:xfrm>
          <a:prstGeom prst="rect">
            <a:avLst/>
          </a:prstGeom>
          <a:noFill/>
          <a:ln>
            <a:noFill/>
          </a:ln>
        </p:spPr>
        <p:txBody>
          <a:bodyPr wrap="square" lIns="91440" tIns="45720" rIns="91440" bIns="45720" rtlCol="0" anchor="t">
            <a:spAutoFit/>
          </a:bodyPr>
          <a:lstStyle/>
          <a:p>
            <a:r>
              <a:rPr lang="en-US" sz="1600" b="1">
                <a:latin typeface="Arial"/>
                <a:cs typeface="Arial"/>
              </a:rPr>
              <a:t>Mean percentage of items available to provide ANC services today (among facilities providing ANC services) (N=115)</a:t>
            </a:r>
          </a:p>
        </p:txBody>
      </p:sp>
      <p:graphicFrame>
        <p:nvGraphicFramePr>
          <p:cNvPr id="7" name="Chart 6" descr="bar chart showing mean % of items available to provide ANC services&#10;">
            <a:extLst>
              <a:ext uri="{FF2B5EF4-FFF2-40B4-BE49-F238E27FC236}">
                <a16:creationId xmlns:a16="http://schemas.microsoft.com/office/drawing/2014/main" id="{338F45E2-B80B-A308-E50E-8DA134596D87}"/>
              </a:ext>
            </a:extLst>
          </p:cNvPr>
          <p:cNvGraphicFramePr>
            <a:graphicFrameLocks/>
          </p:cNvGraphicFramePr>
          <p:nvPr>
            <p:extLst>
              <p:ext uri="{D42A27DB-BD31-4B8C-83A1-F6EECF244321}">
                <p14:modId xmlns:p14="http://schemas.microsoft.com/office/powerpoint/2010/main" val="3738277684"/>
              </p:ext>
            </p:extLst>
          </p:nvPr>
        </p:nvGraphicFramePr>
        <p:xfrm>
          <a:off x="473105" y="2451046"/>
          <a:ext cx="11107868" cy="440695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464637" y="2684755"/>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ANC diagnostic items at facilities</a:t>
            </a:r>
          </a:p>
        </p:txBody>
      </p:sp>
      <p:sp>
        <p:nvSpPr>
          <p:cNvPr id="9" name="Text Placeholder 1">
            <a:extLst>
              <a:ext uri="{FF2B5EF4-FFF2-40B4-BE49-F238E27FC236}">
                <a16:creationId xmlns:a16="http://schemas.microsoft.com/office/drawing/2014/main" id="{BFB186DD-4135-5956-94EE-9BE96344F536}"/>
              </a:ext>
              <a:ext uri="{C183D7F6-B498-43B3-948B-1728B52AA6E4}">
                <adec:decorative xmlns:adec="http://schemas.microsoft.com/office/drawing/2017/decorative" val="1"/>
              </a:ext>
            </a:extLst>
          </p:cNvPr>
          <p:cNvSpPr txBox="1">
            <a:spLocks/>
          </p:cNvSpPr>
          <p:nvPr/>
        </p:nvSpPr>
        <p:spPr>
          <a:xfrm>
            <a:off x="484720" y="3507719"/>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ANC medicines and commodities items at facilities</a:t>
            </a:r>
          </a:p>
        </p:txBody>
      </p:sp>
      <p:sp>
        <p:nvSpPr>
          <p:cNvPr id="10" name="Text Placeholder 1">
            <a:extLst>
              <a:ext uri="{FF2B5EF4-FFF2-40B4-BE49-F238E27FC236}">
                <a16:creationId xmlns:a16="http://schemas.microsoft.com/office/drawing/2014/main" id="{18F9F9DF-51AD-4A79-71B6-98CAE488E6F7}"/>
              </a:ext>
              <a:ext uri="{C183D7F6-B498-43B3-948B-1728B52AA6E4}">
                <adec:decorative xmlns:adec="http://schemas.microsoft.com/office/drawing/2017/decorative" val="1"/>
              </a:ext>
            </a:extLst>
          </p:cNvPr>
          <p:cNvSpPr txBox="1">
            <a:spLocks/>
          </p:cNvSpPr>
          <p:nvPr/>
        </p:nvSpPr>
        <p:spPr>
          <a:xfrm>
            <a:off x="456170" y="4230451"/>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ANC equipment items at facilities</a:t>
            </a:r>
          </a:p>
        </p:txBody>
      </p:sp>
      <p:sp>
        <p:nvSpPr>
          <p:cNvPr id="11" name="Text Placeholder 1">
            <a:extLst>
              <a:ext uri="{FF2B5EF4-FFF2-40B4-BE49-F238E27FC236}">
                <a16:creationId xmlns:a16="http://schemas.microsoft.com/office/drawing/2014/main" id="{6D245FC8-D14B-A40B-5AEE-9B4AA846090C}"/>
              </a:ext>
              <a:ext uri="{C183D7F6-B498-43B3-948B-1728B52AA6E4}">
                <adec:decorative xmlns:adec="http://schemas.microsoft.com/office/drawing/2017/decorative" val="1"/>
              </a:ext>
            </a:extLst>
          </p:cNvPr>
          <p:cNvSpPr txBox="1">
            <a:spLocks/>
          </p:cNvSpPr>
          <p:nvPr/>
        </p:nvSpPr>
        <p:spPr>
          <a:xfrm>
            <a:off x="473102" y="4977621"/>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ANC staff and guidelines items at facilities</a:t>
            </a:r>
          </a:p>
        </p:txBody>
      </p:sp>
      <p:sp>
        <p:nvSpPr>
          <p:cNvPr id="12" name="Text Placeholder 1">
            <a:extLst>
              <a:ext uri="{FF2B5EF4-FFF2-40B4-BE49-F238E27FC236}">
                <a16:creationId xmlns:a16="http://schemas.microsoft.com/office/drawing/2014/main" id="{E4D616F2-D778-6F12-645A-27AE3A1C7D43}"/>
              </a:ext>
              <a:ext uri="{C183D7F6-B498-43B3-948B-1728B52AA6E4}">
                <adec:decorative xmlns:adec="http://schemas.microsoft.com/office/drawing/2017/decorative" val="1"/>
              </a:ext>
            </a:extLst>
          </p:cNvPr>
          <p:cNvSpPr txBox="1">
            <a:spLocks/>
          </p:cNvSpPr>
          <p:nvPr/>
        </p:nvSpPr>
        <p:spPr>
          <a:xfrm>
            <a:off x="433919" y="5758657"/>
            <a:ext cx="3040901" cy="343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a:t>Mean % of all ANC items at facilities</a:t>
            </a:r>
          </a:p>
        </p:txBody>
      </p:sp>
    </p:spTree>
    <p:extLst>
      <p:ext uri="{BB962C8B-B14F-4D97-AF65-F5344CB8AC3E}">
        <p14:creationId xmlns:p14="http://schemas.microsoft.com/office/powerpoint/2010/main" val="1198289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568C19-6031-3749-CBC4-09520604F893}"/>
              </a:ext>
            </a:extLst>
          </p:cNvPr>
          <p:cNvSpPr>
            <a:spLocks noGrp="1"/>
          </p:cNvSpPr>
          <p:nvPr>
            <p:ph type="title" idx="4294967295"/>
          </p:nvPr>
        </p:nvSpPr>
        <p:spPr>
          <a:xfrm>
            <a:off x="630238" y="619125"/>
            <a:ext cx="91059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FP Service Readiness</a:t>
            </a:r>
          </a:p>
        </p:txBody>
      </p:sp>
      <p:sp>
        <p:nvSpPr>
          <p:cNvPr id="6" name="Text Placeholder 1">
            <a:extLst>
              <a:ext uri="{FF2B5EF4-FFF2-40B4-BE49-F238E27FC236}">
                <a16:creationId xmlns:a16="http://schemas.microsoft.com/office/drawing/2014/main" id="{D1A425E8-5E56-C932-B9DD-381A11792A1F}"/>
              </a:ext>
            </a:extLst>
          </p:cNvPr>
          <p:cNvSpPr>
            <a:spLocks noGrp="1"/>
          </p:cNvSpPr>
          <p:nvPr>
            <p:ph type="body" sz="quarter" idx="12"/>
          </p:nvPr>
        </p:nvSpPr>
        <p:spPr>
          <a:xfrm>
            <a:off x="516926" y="1268704"/>
            <a:ext cx="10808007" cy="554102"/>
          </a:xfrm>
        </p:spPr>
        <p:txBody>
          <a:bodyPr vert="horz" lIns="91440" tIns="45720" rIns="91440" bIns="45720" rtlCol="0" anchor="t">
            <a:noAutofit/>
          </a:bodyPr>
          <a:lstStyle/>
          <a:p>
            <a:pPr marL="0" indent="0">
              <a:buNone/>
            </a:pPr>
            <a:r>
              <a:rPr lang="en-US" sz="2200" b="1"/>
              <a:t>95% </a:t>
            </a:r>
            <a:r>
              <a:rPr lang="en-US" sz="2200"/>
              <a:t>of facilities offer family planning services. On average, these facilities had </a:t>
            </a:r>
            <a:r>
              <a:rPr lang="en-US" sz="2200" b="1"/>
              <a:t>86%</a:t>
            </a:r>
            <a:r>
              <a:rPr lang="en-US" sz="2200"/>
              <a:t> of all family planning items available. </a:t>
            </a:r>
            <a:endParaRPr lang="en-US" sz="2200" b="1"/>
          </a:p>
        </p:txBody>
      </p:sp>
      <p:sp>
        <p:nvSpPr>
          <p:cNvPr id="8" name="TextBox 7">
            <a:extLst>
              <a:ext uri="{FF2B5EF4-FFF2-40B4-BE49-F238E27FC236}">
                <a16:creationId xmlns:a16="http://schemas.microsoft.com/office/drawing/2014/main" id="{312F880C-EDB8-1292-1061-941C31D31B61}"/>
              </a:ext>
            </a:extLst>
          </p:cNvPr>
          <p:cNvSpPr txBox="1"/>
          <p:nvPr/>
        </p:nvSpPr>
        <p:spPr>
          <a:xfrm>
            <a:off x="516926" y="2196557"/>
            <a:ext cx="10456769" cy="584775"/>
          </a:xfrm>
          <a:prstGeom prst="rect">
            <a:avLst/>
          </a:prstGeom>
          <a:noFill/>
          <a:ln>
            <a:noFill/>
          </a:ln>
        </p:spPr>
        <p:txBody>
          <a:bodyPr wrap="square" lIns="91440" tIns="45720" rIns="91440" bIns="45720" rtlCol="0" anchor="t">
            <a:spAutoFit/>
          </a:bodyPr>
          <a:lstStyle/>
          <a:p>
            <a:r>
              <a:rPr lang="en-US" sz="1600" b="1">
                <a:latin typeface="Arial"/>
                <a:cs typeface="Arial"/>
              </a:rPr>
              <a:t>Percentage of Kebbi health facilities with the capacity to provide family planning services on the day of assessment (N=114)</a:t>
            </a:r>
          </a:p>
        </p:txBody>
      </p:sp>
      <p:graphicFrame>
        <p:nvGraphicFramePr>
          <p:cNvPr id="13" name="Chart 12" descr="bar chart showing percentage of Kebbi health facilities able to provide family planning: blood pressure 86%, trained staff 96%, any modern methods 96%, 3 or more modern methods 79%, and all items 55%">
            <a:extLst>
              <a:ext uri="{FF2B5EF4-FFF2-40B4-BE49-F238E27FC236}">
                <a16:creationId xmlns:a16="http://schemas.microsoft.com/office/drawing/2014/main" id="{E4963F76-48C6-631F-0B30-438D603924EC}"/>
              </a:ext>
            </a:extLst>
          </p:cNvPr>
          <p:cNvGraphicFramePr>
            <a:graphicFrameLocks/>
          </p:cNvGraphicFramePr>
          <p:nvPr>
            <p:extLst>
              <p:ext uri="{D42A27DB-BD31-4B8C-83A1-F6EECF244321}">
                <p14:modId xmlns:p14="http://schemas.microsoft.com/office/powerpoint/2010/main" val="397289834"/>
              </p:ext>
            </p:extLst>
          </p:nvPr>
        </p:nvGraphicFramePr>
        <p:xfrm>
          <a:off x="516926" y="2781331"/>
          <a:ext cx="11420671" cy="395738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1">
            <a:extLst>
              <a:ext uri="{FF2B5EF4-FFF2-40B4-BE49-F238E27FC236}">
                <a16:creationId xmlns:a16="http://schemas.microsoft.com/office/drawing/2014/main" id="{C39D5BBA-E694-AFFB-DABF-FEADBB26C639}"/>
              </a:ext>
              <a:ext uri="{C183D7F6-B498-43B3-948B-1728B52AA6E4}">
                <adec:decorative xmlns:adec="http://schemas.microsoft.com/office/drawing/2017/decorative" val="1"/>
              </a:ext>
            </a:extLst>
          </p:cNvPr>
          <p:cNvSpPr txBox="1">
            <a:spLocks/>
          </p:cNvSpPr>
          <p:nvPr/>
        </p:nvSpPr>
        <p:spPr>
          <a:xfrm>
            <a:off x="330603" y="3036605"/>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Blood pressure apparatus</a:t>
            </a:r>
          </a:p>
        </p:txBody>
      </p:sp>
      <p:sp>
        <p:nvSpPr>
          <p:cNvPr id="14" name="Text Placeholder 1">
            <a:extLst>
              <a:ext uri="{FF2B5EF4-FFF2-40B4-BE49-F238E27FC236}">
                <a16:creationId xmlns:a16="http://schemas.microsoft.com/office/drawing/2014/main" id="{9416F212-8D53-6124-1D0D-A561CBA0DF5E}"/>
              </a:ext>
              <a:ext uri="{C183D7F6-B498-43B3-948B-1728B52AA6E4}">
                <adec:decorative xmlns:adec="http://schemas.microsoft.com/office/drawing/2017/decorative" val="1"/>
              </a:ext>
            </a:extLst>
          </p:cNvPr>
          <p:cNvSpPr txBox="1">
            <a:spLocks/>
          </p:cNvSpPr>
          <p:nvPr/>
        </p:nvSpPr>
        <p:spPr>
          <a:xfrm>
            <a:off x="330603" y="3773724"/>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Staff trained in FP</a:t>
            </a:r>
          </a:p>
        </p:txBody>
      </p:sp>
      <p:sp>
        <p:nvSpPr>
          <p:cNvPr id="15" name="Text Placeholder 1">
            <a:extLst>
              <a:ext uri="{FF2B5EF4-FFF2-40B4-BE49-F238E27FC236}">
                <a16:creationId xmlns:a16="http://schemas.microsoft.com/office/drawing/2014/main" id="{EBBE34C0-D261-7E85-0C58-4C55B832AF6B}"/>
              </a:ext>
              <a:ext uri="{C183D7F6-B498-43B3-948B-1728B52AA6E4}">
                <adec:decorative xmlns:adec="http://schemas.microsoft.com/office/drawing/2017/decorative" val="1"/>
              </a:ext>
            </a:extLst>
          </p:cNvPr>
          <p:cNvSpPr txBox="1">
            <a:spLocks/>
          </p:cNvSpPr>
          <p:nvPr/>
        </p:nvSpPr>
        <p:spPr>
          <a:xfrm>
            <a:off x="288270" y="4299231"/>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Any modern methods available</a:t>
            </a:r>
          </a:p>
        </p:txBody>
      </p:sp>
      <p:sp>
        <p:nvSpPr>
          <p:cNvPr id="17" name="Text Placeholder 1">
            <a:extLst>
              <a:ext uri="{FF2B5EF4-FFF2-40B4-BE49-F238E27FC236}">
                <a16:creationId xmlns:a16="http://schemas.microsoft.com/office/drawing/2014/main" id="{1D0D417C-A660-5B45-1593-BE02C48FAF45}"/>
              </a:ext>
              <a:ext uri="{C183D7F6-B498-43B3-948B-1728B52AA6E4}">
                <adec:decorative xmlns:adec="http://schemas.microsoft.com/office/drawing/2017/decorative" val="1"/>
              </a:ext>
            </a:extLst>
          </p:cNvPr>
          <p:cNvSpPr txBox="1">
            <a:spLocks/>
          </p:cNvSpPr>
          <p:nvPr/>
        </p:nvSpPr>
        <p:spPr>
          <a:xfrm>
            <a:off x="330603" y="5045404"/>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3 or more modern methods available</a:t>
            </a:r>
          </a:p>
        </p:txBody>
      </p:sp>
      <p:sp>
        <p:nvSpPr>
          <p:cNvPr id="18" name="Text Placeholder 1">
            <a:extLst>
              <a:ext uri="{FF2B5EF4-FFF2-40B4-BE49-F238E27FC236}">
                <a16:creationId xmlns:a16="http://schemas.microsoft.com/office/drawing/2014/main" id="{DF0D2240-4825-B8D7-97DD-7AF270227885}"/>
              </a:ext>
              <a:ext uri="{C183D7F6-B498-43B3-948B-1728B52AA6E4}">
                <adec:decorative xmlns:adec="http://schemas.microsoft.com/office/drawing/2017/decorative" val="1"/>
              </a:ext>
            </a:extLst>
          </p:cNvPr>
          <p:cNvSpPr txBox="1">
            <a:spLocks/>
          </p:cNvSpPr>
          <p:nvPr/>
        </p:nvSpPr>
        <p:spPr>
          <a:xfrm>
            <a:off x="330603" y="5743509"/>
            <a:ext cx="2079901" cy="338555"/>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t>Facility has all FP items</a:t>
            </a:r>
          </a:p>
        </p:txBody>
      </p:sp>
    </p:spTree>
    <p:extLst>
      <p:ext uri="{BB962C8B-B14F-4D97-AF65-F5344CB8AC3E}">
        <p14:creationId xmlns:p14="http://schemas.microsoft.com/office/powerpoint/2010/main" val="143472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715963"/>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Agenda</a:t>
            </a:r>
          </a:p>
        </p:txBody>
      </p:sp>
      <p:graphicFrame>
        <p:nvGraphicFramePr>
          <p:cNvPr id="2" name="Table 3">
            <a:extLst>
              <a:ext uri="{FF2B5EF4-FFF2-40B4-BE49-F238E27FC236}">
                <a16:creationId xmlns:a16="http://schemas.microsoft.com/office/drawing/2014/main" id="{6F353BA6-718C-9860-A3B5-298D8FCCC2BA}"/>
              </a:ext>
            </a:extLst>
          </p:cNvPr>
          <p:cNvGraphicFramePr>
            <a:graphicFrameLocks noGrp="1"/>
          </p:cNvGraphicFramePr>
          <p:nvPr>
            <p:extLst>
              <p:ext uri="{D42A27DB-BD31-4B8C-83A1-F6EECF244321}">
                <p14:modId xmlns:p14="http://schemas.microsoft.com/office/powerpoint/2010/main" val="3443272986"/>
              </p:ext>
            </p:extLst>
          </p:nvPr>
        </p:nvGraphicFramePr>
        <p:xfrm>
          <a:off x="272512" y="1913385"/>
          <a:ext cx="11643360" cy="3620511"/>
        </p:xfrm>
        <a:graphic>
          <a:graphicData uri="http://schemas.openxmlformats.org/drawingml/2006/table">
            <a:tbl>
              <a:tblPr firstRow="1" bandRow="1">
                <a:tableStyleId>{C083E6E3-FA7D-4D7B-A595-EF9225AFEA82}</a:tableStyleId>
              </a:tblPr>
              <a:tblGrid>
                <a:gridCol w="2042160">
                  <a:extLst>
                    <a:ext uri="{9D8B030D-6E8A-4147-A177-3AD203B41FA5}">
                      <a16:colId xmlns:a16="http://schemas.microsoft.com/office/drawing/2014/main" val="4105365739"/>
                    </a:ext>
                  </a:extLst>
                </a:gridCol>
                <a:gridCol w="9601200">
                  <a:extLst>
                    <a:ext uri="{9D8B030D-6E8A-4147-A177-3AD203B41FA5}">
                      <a16:colId xmlns:a16="http://schemas.microsoft.com/office/drawing/2014/main" val="1847264708"/>
                    </a:ext>
                  </a:extLst>
                </a:gridCol>
              </a:tblGrid>
              <a:tr h="526639">
                <a:tc>
                  <a:txBody>
                    <a:bodyPr/>
                    <a:lstStyle/>
                    <a:p>
                      <a:endParaRPr lang="en-US" sz="2400" dirty="0">
                        <a:solidFill>
                          <a:schemeClr val="bg1"/>
                        </a:solidFill>
                        <a:latin typeface="Arial Narrow" panose="020B060602020203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US"/>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30703833"/>
                  </a:ext>
                </a:extLst>
              </a:tr>
              <a:tr h="773468">
                <a:tc>
                  <a:txBody>
                    <a:bodyPr/>
                    <a:lstStyle/>
                    <a:p>
                      <a:r>
                        <a:rPr lang="en-US" sz="2200">
                          <a:solidFill>
                            <a:schemeClr val="tx1">
                              <a:lumMod val="85000"/>
                              <a:lumOff val="15000"/>
                            </a:schemeClr>
                          </a:solidFill>
                          <a:latin typeface="Arial Narrow"/>
                          <a:cs typeface="Arial"/>
                        </a:rPr>
                        <a:t>10:05 – 10:45 am</a:t>
                      </a:r>
                    </a:p>
                  </a:txBody>
                  <a:tcPr>
                    <a:lnT w="12700" cmpd="sng">
                      <a:noFill/>
                    </a:lnT>
                    <a:solidFill>
                      <a:schemeClr val="accent1">
                        <a:lumMod val="20000"/>
                        <a:lumOff val="80000"/>
                      </a:schemeClr>
                    </a:solidFill>
                  </a:tcPr>
                </a:tc>
                <a:tc>
                  <a:txBody>
                    <a:bodyPr/>
                    <a:lstStyle/>
                    <a:p>
                      <a:pPr lvl="0"/>
                      <a:r>
                        <a:rPr lang="en-US" sz="2000" b="1" kern="1200" dirty="0">
                          <a:solidFill>
                            <a:schemeClr val="tx1"/>
                          </a:solidFill>
                          <a:effectLst/>
                          <a:latin typeface="+mj-lt"/>
                          <a:ea typeface="+mn-ea"/>
                          <a:cs typeface="+mn-cs"/>
                        </a:rPr>
                        <a:t>Use of health services, health facility readiness, and provider knowledge, attitudes and practice: Kebbi baseline findings.</a:t>
                      </a:r>
                      <a:endParaRPr lang="en-US" sz="2000" b="1" i="0" kern="1200" dirty="0">
                        <a:solidFill>
                          <a:schemeClr val="tx1">
                            <a:lumMod val="85000"/>
                            <a:lumOff val="15000"/>
                          </a:schemeClr>
                        </a:solidFill>
                        <a:effectLst/>
                        <a:latin typeface="+mj-lt"/>
                        <a:ea typeface="+mn-ea"/>
                        <a:cs typeface="Arial" panose="020B0604020202020204" pitchFamily="34" charset="0"/>
                      </a:endParaRPr>
                    </a:p>
                  </a:txBody>
                  <a:tcPr>
                    <a:lnT w="12700" cmpd="sng">
                      <a:noFill/>
                    </a:lnT>
                    <a:solidFill>
                      <a:schemeClr val="accent1">
                        <a:lumMod val="20000"/>
                        <a:lumOff val="80000"/>
                      </a:schemeClr>
                    </a:solidFill>
                  </a:tcPr>
                </a:tc>
                <a:extLst>
                  <a:ext uri="{0D108BD9-81ED-4DB2-BD59-A6C34878D82A}">
                    <a16:rowId xmlns:a16="http://schemas.microsoft.com/office/drawing/2014/main" val="3047812921"/>
                  </a:ext>
                </a:extLst>
              </a:tr>
              <a:tr h="773468">
                <a:tc>
                  <a:txBody>
                    <a:bodyPr/>
                    <a:lstStyle/>
                    <a:p>
                      <a:r>
                        <a:rPr lang="en-US" sz="2200">
                          <a:solidFill>
                            <a:schemeClr val="tx1">
                              <a:lumMod val="85000"/>
                              <a:lumOff val="15000"/>
                            </a:schemeClr>
                          </a:solidFill>
                          <a:latin typeface="Arial Narrow"/>
                          <a:cs typeface="Arial"/>
                        </a:rPr>
                        <a:t>10:45 – 11:20 am</a:t>
                      </a:r>
                    </a:p>
                  </a:txBody>
                  <a:tcPr>
                    <a:noFill/>
                  </a:tcPr>
                </a:tc>
                <a:tc>
                  <a:txBody>
                    <a:bodyPr/>
                    <a:lstStyle/>
                    <a:p>
                      <a:pPr lvl="0"/>
                      <a:r>
                        <a:rPr lang="en-US" sz="2000" b="1" i="0" kern="1200">
                          <a:solidFill>
                            <a:schemeClr val="tx1">
                              <a:lumMod val="85000"/>
                              <a:lumOff val="15000"/>
                            </a:schemeClr>
                          </a:solidFill>
                          <a:effectLst/>
                          <a:latin typeface="Arial"/>
                          <a:ea typeface="+mn-ea"/>
                          <a:cs typeface="Arial"/>
                        </a:rPr>
                        <a:t>Sustainability of HPN activities: Kebbi baseline findings</a:t>
                      </a:r>
                    </a:p>
                  </a:txBody>
                  <a:tcPr>
                    <a:noFill/>
                  </a:tcPr>
                </a:tc>
                <a:extLst>
                  <a:ext uri="{0D108BD9-81ED-4DB2-BD59-A6C34878D82A}">
                    <a16:rowId xmlns:a16="http://schemas.microsoft.com/office/drawing/2014/main" val="3888415312"/>
                  </a:ext>
                </a:extLst>
              </a:tr>
              <a:tr h="773468">
                <a:tc>
                  <a:txBody>
                    <a:bodyPr/>
                    <a:lstStyle/>
                    <a:p>
                      <a:r>
                        <a:rPr lang="en-US" sz="2000">
                          <a:solidFill>
                            <a:schemeClr val="tx1">
                              <a:lumMod val="85000"/>
                              <a:lumOff val="15000"/>
                            </a:schemeClr>
                          </a:solidFill>
                          <a:latin typeface="Arial Narrow"/>
                          <a:cs typeface="Arial"/>
                        </a:rPr>
                        <a:t>11:20 – 11:45 am</a:t>
                      </a:r>
                    </a:p>
                  </a:txBody>
                  <a:tcPr>
                    <a:lnL>
                      <a:noFill/>
                    </a:lnL>
                    <a:lnR>
                      <a:noFill/>
                    </a:lnR>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lvl="0" algn="l">
                        <a:lnSpc>
                          <a:spcPct val="100000"/>
                        </a:lnSpc>
                        <a:spcBef>
                          <a:spcPts val="0"/>
                        </a:spcBef>
                        <a:spcAft>
                          <a:spcPts val="0"/>
                        </a:spcAft>
                        <a:buNone/>
                      </a:pPr>
                      <a:r>
                        <a:rPr lang="en-US" sz="2000" b="1" i="0" u="none" strike="noStrike" kern="1200" noProof="0">
                          <a:solidFill>
                            <a:schemeClr val="tx1">
                              <a:lumMod val="85000"/>
                              <a:lumOff val="15000"/>
                            </a:schemeClr>
                          </a:solidFill>
                          <a:effectLst/>
                          <a:latin typeface="Arial"/>
                        </a:rPr>
                        <a:t>Coordination and collaboration: Kebbi</a:t>
                      </a:r>
                      <a:endParaRPr lang="en-US" sz="2000" b="0" i="0" u="none" strike="noStrike" kern="1200" noProof="0">
                        <a:effectLst/>
                      </a:endParaRPr>
                    </a:p>
                    <a:p>
                      <a:pPr lvl="0">
                        <a:buNone/>
                      </a:pPr>
                      <a:endParaRPr lang="en-US" sz="2000" kern="1200">
                        <a:solidFill>
                          <a:schemeClr val="tx1">
                            <a:lumMod val="85000"/>
                            <a:lumOff val="15000"/>
                          </a:schemeClr>
                        </a:solidFill>
                        <a:effectLst/>
                        <a:latin typeface="+mj-lt"/>
                        <a:ea typeface="+mn-ea"/>
                        <a:cs typeface="Arial"/>
                      </a:endParaRPr>
                    </a:p>
                  </a:txBody>
                  <a:tcPr>
                    <a:lnL>
                      <a:noFill/>
                    </a:lnL>
                    <a:lnR>
                      <a:noFill/>
                    </a:lnR>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71363430"/>
                  </a:ext>
                </a:extLst>
              </a:tr>
              <a:tr h="773468">
                <a:tc>
                  <a:txBody>
                    <a:bodyPr/>
                    <a:lstStyle/>
                    <a:p>
                      <a:r>
                        <a:rPr lang="en-US" sz="2000">
                          <a:solidFill>
                            <a:schemeClr val="tx1">
                              <a:lumMod val="85000"/>
                              <a:lumOff val="15000"/>
                            </a:schemeClr>
                          </a:solidFill>
                          <a:latin typeface="Arial Narrow"/>
                          <a:cs typeface="Arial"/>
                        </a:rPr>
                        <a:t>11.45 – 12.00 pm</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1" kern="1200" dirty="0">
                          <a:solidFill>
                            <a:schemeClr val="tx1">
                              <a:lumMod val="85000"/>
                              <a:lumOff val="15000"/>
                            </a:schemeClr>
                          </a:solidFill>
                          <a:effectLst/>
                          <a:latin typeface="+mj-lt"/>
                          <a:ea typeface="+mn-ea"/>
                          <a:cs typeface="Arial"/>
                        </a:rPr>
                        <a:t>Wrap up and closing</a:t>
                      </a:r>
                    </a:p>
                  </a:txBody>
                  <a:tcPr>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0441741"/>
                  </a:ext>
                </a:extLst>
              </a:tr>
            </a:tbl>
          </a:graphicData>
        </a:graphic>
      </p:graphicFrame>
    </p:spTree>
    <p:extLst>
      <p:ext uri="{BB962C8B-B14F-4D97-AF65-F5344CB8AC3E}">
        <p14:creationId xmlns:p14="http://schemas.microsoft.com/office/powerpoint/2010/main" val="2499524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4445000" y="1897063"/>
            <a:ext cx="7065963"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rPr>
              <a:t>Assessing the effectiveness of HPN activities on providers’ knowledge, attitudes, and practices</a:t>
            </a:r>
          </a:p>
          <a:p>
            <a:pPr marL="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rPr>
              <a:t>Evaluation baseline provider survey results</a:t>
            </a:r>
            <a:endParaRPr kumimoji="0" lang="en-US" sz="3000" b="1" i="0" u="none" strike="noStrike" kern="1200" cap="small"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2340947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E45A-C536-D58F-89E8-60F6333CC3ED}"/>
              </a:ext>
            </a:extLst>
          </p:cNvPr>
          <p:cNvSpPr>
            <a:spLocks noGrp="1"/>
          </p:cNvSpPr>
          <p:nvPr>
            <p:ph type="title"/>
          </p:nvPr>
        </p:nvSpPr>
        <p:spPr/>
        <p:txBody>
          <a:bodyPr/>
          <a:lstStyle/>
          <a:p>
            <a:r>
              <a:rPr lang="en-US"/>
              <a:t>Data Source and Sample</a:t>
            </a:r>
          </a:p>
        </p:txBody>
      </p:sp>
      <p:sp>
        <p:nvSpPr>
          <p:cNvPr id="3" name="Content Placeholder 2">
            <a:extLst>
              <a:ext uri="{FF2B5EF4-FFF2-40B4-BE49-F238E27FC236}">
                <a16:creationId xmlns:a16="http://schemas.microsoft.com/office/drawing/2014/main" id="{A5F433AB-F001-7BCC-06EF-62503544559E}"/>
              </a:ext>
            </a:extLst>
          </p:cNvPr>
          <p:cNvSpPr>
            <a:spLocks noGrp="1"/>
          </p:cNvSpPr>
          <p:nvPr>
            <p:ph sz="half" idx="2"/>
          </p:nvPr>
        </p:nvSpPr>
        <p:spPr>
          <a:xfrm>
            <a:off x="542533" y="1782942"/>
            <a:ext cx="11106934" cy="4552543"/>
          </a:xfrm>
        </p:spPr>
        <p:txBody>
          <a:bodyPr/>
          <a:lstStyle/>
          <a:p>
            <a:r>
              <a:rPr lang="en-US" sz="2800"/>
              <a:t>4 modules: Background, Training, Clinical Vignettes, and Provider Attitudes and Norms</a:t>
            </a:r>
          </a:p>
          <a:p>
            <a:r>
              <a:rPr lang="en-US" sz="2800"/>
              <a:t>Up to 5 providers/facility interviewed. Eligibility criteria included:</a:t>
            </a:r>
          </a:p>
          <a:p>
            <a:pPr lvl="1"/>
            <a:r>
              <a:rPr lang="en-US" sz="2400"/>
              <a:t>Present at facility on day of survey</a:t>
            </a:r>
          </a:p>
          <a:p>
            <a:pPr lvl="1"/>
            <a:r>
              <a:rPr lang="en-US" sz="2400"/>
              <a:t>Provide out-patient services</a:t>
            </a:r>
          </a:p>
          <a:p>
            <a:pPr lvl="1"/>
            <a:r>
              <a:rPr lang="en-US" sz="2400"/>
              <a:t>See sick children, ANC, and/or family planning patients</a:t>
            </a:r>
          </a:p>
          <a:p>
            <a:r>
              <a:rPr lang="en-US" sz="2800"/>
              <a:t>Fieldwork: July 1 – August 12, 2021</a:t>
            </a:r>
          </a:p>
          <a:p>
            <a:r>
              <a:rPr lang="en-US" sz="2800"/>
              <a:t>Ebonyi provider survey sample size: </a:t>
            </a:r>
            <a:r>
              <a:rPr lang="en-US" sz="2800" b="1"/>
              <a:t>354 providers </a:t>
            </a:r>
            <a:r>
              <a:rPr lang="en-US" sz="2800"/>
              <a:t>from 120 PHCs</a:t>
            </a:r>
          </a:p>
        </p:txBody>
      </p:sp>
    </p:spTree>
    <p:extLst>
      <p:ext uri="{BB962C8B-B14F-4D97-AF65-F5344CB8AC3E}">
        <p14:creationId xmlns:p14="http://schemas.microsoft.com/office/powerpoint/2010/main" val="3723704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A. Provider Background</a:t>
            </a:r>
          </a:p>
        </p:txBody>
      </p:sp>
    </p:spTree>
    <p:extLst>
      <p:ext uri="{BB962C8B-B14F-4D97-AF65-F5344CB8AC3E}">
        <p14:creationId xmlns:p14="http://schemas.microsoft.com/office/powerpoint/2010/main" val="3496143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5EE6-06E2-AEDB-E5AB-F793923C19B3}"/>
              </a:ext>
            </a:extLst>
          </p:cNvPr>
          <p:cNvSpPr>
            <a:spLocks noGrp="1"/>
          </p:cNvSpPr>
          <p:nvPr>
            <p:ph type="title"/>
          </p:nvPr>
        </p:nvSpPr>
        <p:spPr>
          <a:xfrm>
            <a:off x="558861" y="601091"/>
            <a:ext cx="10773167" cy="765103"/>
          </a:xfrm>
        </p:spPr>
        <p:txBody>
          <a:bodyPr/>
          <a:lstStyle/>
          <a:p>
            <a:r>
              <a:rPr lang="en-US" dirty="0"/>
              <a:t>Provider Demographics, Experience, and Tenure</a:t>
            </a:r>
          </a:p>
        </p:txBody>
      </p:sp>
      <p:sp>
        <p:nvSpPr>
          <p:cNvPr id="3" name="Content Placeholder 2">
            <a:extLst>
              <a:ext uri="{FF2B5EF4-FFF2-40B4-BE49-F238E27FC236}">
                <a16:creationId xmlns:a16="http://schemas.microsoft.com/office/drawing/2014/main" id="{D0275F4C-5FC2-D0D3-FF2F-867C051391E6}"/>
              </a:ext>
            </a:extLst>
          </p:cNvPr>
          <p:cNvSpPr>
            <a:spLocks noGrp="1"/>
          </p:cNvSpPr>
          <p:nvPr>
            <p:ph sz="half" idx="2"/>
          </p:nvPr>
        </p:nvSpPr>
        <p:spPr>
          <a:xfrm>
            <a:off x="558861" y="1397858"/>
            <a:ext cx="11099739" cy="4377382"/>
          </a:xfrm>
        </p:spPr>
        <p:txBody>
          <a:bodyPr vert="horz" lIns="91440" tIns="45720" rIns="91440" bIns="45720" rtlCol="0" anchor="t">
            <a:noAutofit/>
          </a:bodyPr>
          <a:lstStyle/>
          <a:p>
            <a:pPr marL="0" indent="0">
              <a:buNone/>
            </a:pPr>
            <a:r>
              <a:rPr lang="en-US" sz="2800" b="1" dirty="0">
                <a:solidFill>
                  <a:schemeClr val="accent1"/>
                </a:solidFill>
                <a:cs typeface="Arial"/>
              </a:rPr>
              <a:t>The average provider in Kebbi. . . </a:t>
            </a:r>
            <a:endParaRPr lang="en-US" dirty="0">
              <a:solidFill>
                <a:schemeClr val="accent1"/>
              </a:solidFill>
            </a:endParaRPr>
          </a:p>
          <a:p>
            <a:r>
              <a:rPr lang="en-US" sz="2800" dirty="0">
                <a:cs typeface="Arial"/>
              </a:rPr>
              <a:t>Female (57%)</a:t>
            </a:r>
          </a:p>
          <a:p>
            <a:r>
              <a:rPr lang="en-US" sz="2800" dirty="0">
                <a:cs typeface="Arial"/>
              </a:rPr>
              <a:t>41 years of age</a:t>
            </a:r>
          </a:p>
          <a:p>
            <a:r>
              <a:rPr lang="en-US" sz="2800" dirty="0">
                <a:cs typeface="Arial"/>
              </a:rPr>
              <a:t>15 years of education</a:t>
            </a:r>
          </a:p>
          <a:p>
            <a:r>
              <a:rPr lang="en-US" sz="2800" dirty="0">
                <a:cs typeface="Arial"/>
              </a:rPr>
              <a:t>Received technical qualifications/basic training 14 years ago</a:t>
            </a:r>
          </a:p>
          <a:p>
            <a:r>
              <a:rPr lang="en-US" sz="2800" dirty="0">
                <a:cs typeface="Arial"/>
              </a:rPr>
              <a:t>Nearly 4</a:t>
            </a:r>
            <a:r>
              <a:rPr lang="en-US" sz="2800" b="1" dirty="0">
                <a:cs typeface="Arial"/>
              </a:rPr>
              <a:t>%</a:t>
            </a:r>
            <a:r>
              <a:rPr lang="en-US" sz="2800" dirty="0">
                <a:cs typeface="Arial"/>
              </a:rPr>
              <a:t> were </a:t>
            </a:r>
            <a:r>
              <a:rPr lang="en-US" sz="2800" b="1" dirty="0">
                <a:cs typeface="Arial"/>
              </a:rPr>
              <a:t>professional</a:t>
            </a:r>
            <a:r>
              <a:rPr lang="en-US" sz="2800" dirty="0">
                <a:cs typeface="Arial"/>
              </a:rPr>
              <a:t> health workers</a:t>
            </a:r>
          </a:p>
          <a:p>
            <a:r>
              <a:rPr lang="en-US" sz="2800" dirty="0">
                <a:cs typeface="Arial"/>
              </a:rPr>
              <a:t>Has worked at current facility for 11+ years (26%), with an average of 8 years</a:t>
            </a:r>
          </a:p>
          <a:p>
            <a:r>
              <a:rPr lang="en-US" sz="2800" dirty="0">
                <a:cs typeface="Arial"/>
              </a:rPr>
              <a:t>3% seconded</a:t>
            </a:r>
          </a:p>
          <a:p>
            <a:endParaRPr lang="en-US" sz="2800" dirty="0"/>
          </a:p>
        </p:txBody>
      </p:sp>
    </p:spTree>
    <p:extLst>
      <p:ext uri="{BB962C8B-B14F-4D97-AF65-F5344CB8AC3E}">
        <p14:creationId xmlns:p14="http://schemas.microsoft.com/office/powerpoint/2010/main" val="2499225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B0EF5D-C360-B978-C0D6-1793CEC6FACF}"/>
              </a:ext>
            </a:extLst>
          </p:cNvPr>
          <p:cNvSpPr>
            <a:spLocks noGrp="1"/>
          </p:cNvSpPr>
          <p:nvPr>
            <p:ph type="title" idx="4294967295"/>
          </p:nvPr>
        </p:nvSpPr>
        <p:spPr>
          <a:xfrm>
            <a:off x="673100" y="636588"/>
            <a:ext cx="9107488"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Services Provided</a:t>
            </a:r>
          </a:p>
        </p:txBody>
      </p:sp>
      <p:sp>
        <p:nvSpPr>
          <p:cNvPr id="14" name="TextBox 13">
            <a:extLst>
              <a:ext uri="{FF2B5EF4-FFF2-40B4-BE49-F238E27FC236}">
                <a16:creationId xmlns:a16="http://schemas.microsoft.com/office/drawing/2014/main" id="{A55EC6F2-73A5-6634-A6A3-1E2C31475880}"/>
              </a:ext>
            </a:extLst>
          </p:cNvPr>
          <p:cNvSpPr txBox="1"/>
          <p:nvPr/>
        </p:nvSpPr>
        <p:spPr>
          <a:xfrm>
            <a:off x="548232" y="1342707"/>
            <a:ext cx="11379864" cy="400110"/>
          </a:xfrm>
          <a:prstGeom prst="rect">
            <a:avLst/>
          </a:prstGeom>
          <a:noFill/>
          <a:ln>
            <a:noFill/>
          </a:ln>
        </p:spPr>
        <p:txBody>
          <a:bodyPr wrap="square" lIns="91440" tIns="45720" rIns="91440" bIns="45720" rtlCol="0" anchor="t">
            <a:spAutoFit/>
          </a:bodyPr>
          <a:lstStyle/>
          <a:p>
            <a:r>
              <a:rPr lang="en-US" sz="2000" dirty="0">
                <a:cs typeface="Arial"/>
              </a:rPr>
              <a:t>Most clinicians provide malaria, child health, antenatal care services, and family planning services. </a:t>
            </a:r>
            <a:endParaRPr lang="en-US" sz="2000" i="1" dirty="0">
              <a:cs typeface="Arial"/>
            </a:endParaRPr>
          </a:p>
        </p:txBody>
      </p:sp>
      <p:sp>
        <p:nvSpPr>
          <p:cNvPr id="6" name="TextBox 5">
            <a:extLst>
              <a:ext uri="{FF2B5EF4-FFF2-40B4-BE49-F238E27FC236}">
                <a16:creationId xmlns:a16="http://schemas.microsoft.com/office/drawing/2014/main" id="{26CE08E6-1446-307C-2560-663F1A23B19F}"/>
              </a:ext>
            </a:extLst>
          </p:cNvPr>
          <p:cNvSpPr txBox="1"/>
          <p:nvPr/>
        </p:nvSpPr>
        <p:spPr>
          <a:xfrm>
            <a:off x="1808226" y="2039466"/>
            <a:ext cx="8875440" cy="307777"/>
          </a:xfrm>
          <a:prstGeom prst="rect">
            <a:avLst/>
          </a:prstGeom>
          <a:noFill/>
          <a:ln>
            <a:noFill/>
          </a:ln>
        </p:spPr>
        <p:txBody>
          <a:bodyPr wrap="square" lIns="91440" tIns="45720" rIns="91440" bIns="45720" rtlCol="0" anchor="t">
            <a:spAutoFit/>
          </a:bodyPr>
          <a:lstStyle/>
          <a:p>
            <a:r>
              <a:rPr lang="en-US" sz="1400" b="1" dirty="0">
                <a:latin typeface="Arial"/>
                <a:cs typeface="Arial"/>
              </a:rPr>
              <a:t>Services health worker personally provides in current position at facility (N = 371) </a:t>
            </a:r>
          </a:p>
        </p:txBody>
      </p:sp>
      <p:graphicFrame>
        <p:nvGraphicFramePr>
          <p:cNvPr id="4" name="Chart 3" descr="bar chart showing services provided: malaria 95%, child health 85%, ANC 62%, and family planning 66%">
            <a:extLst>
              <a:ext uri="{FF2B5EF4-FFF2-40B4-BE49-F238E27FC236}">
                <a16:creationId xmlns:a16="http://schemas.microsoft.com/office/drawing/2014/main" id="{4D6BA779-F7D7-4725-BDDA-728C00329050}"/>
              </a:ext>
              <a:ext uri="{147F2762-F138-4A5C-976F-8EAC2B608ADB}">
                <a16:predDERef xmlns:a16="http://schemas.microsoft.com/office/drawing/2014/main" pred="{013BFEB3-51E8-4482-860E-56CFBBA7DD8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86419344"/>
              </p:ext>
            </p:extLst>
          </p:nvPr>
        </p:nvGraphicFramePr>
        <p:xfrm>
          <a:off x="3241343" y="2524835"/>
          <a:ext cx="7206870" cy="36961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C35A55E-4DA7-9B10-E5C9-6466BC8D6738}"/>
              </a:ext>
              <a:ext uri="{C183D7F6-B498-43B3-948B-1728B52AA6E4}">
                <adec:decorative xmlns:adec="http://schemas.microsoft.com/office/drawing/2017/decorative" val="1"/>
              </a:ext>
            </a:extLst>
          </p:cNvPr>
          <p:cNvSpPr txBox="1"/>
          <p:nvPr/>
        </p:nvSpPr>
        <p:spPr>
          <a:xfrm>
            <a:off x="2002104" y="2845284"/>
            <a:ext cx="1423846"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Malaria</a:t>
            </a:r>
          </a:p>
        </p:txBody>
      </p:sp>
      <p:sp>
        <p:nvSpPr>
          <p:cNvPr id="11" name="TextBox 10">
            <a:extLst>
              <a:ext uri="{FF2B5EF4-FFF2-40B4-BE49-F238E27FC236}">
                <a16:creationId xmlns:a16="http://schemas.microsoft.com/office/drawing/2014/main" id="{8A443E77-3FB9-31AB-6B12-96EBD3DDF74A}"/>
              </a:ext>
              <a:ext uri="{C183D7F6-B498-43B3-948B-1728B52AA6E4}">
                <adec:decorative xmlns:adec="http://schemas.microsoft.com/office/drawing/2017/decorative" val="1"/>
              </a:ext>
            </a:extLst>
          </p:cNvPr>
          <p:cNvSpPr txBox="1"/>
          <p:nvPr/>
        </p:nvSpPr>
        <p:spPr>
          <a:xfrm>
            <a:off x="1977269" y="3591781"/>
            <a:ext cx="1429789"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Child health services</a:t>
            </a:r>
          </a:p>
        </p:txBody>
      </p:sp>
      <p:sp>
        <p:nvSpPr>
          <p:cNvPr id="12" name="TextBox 11">
            <a:extLst>
              <a:ext uri="{FF2B5EF4-FFF2-40B4-BE49-F238E27FC236}">
                <a16:creationId xmlns:a16="http://schemas.microsoft.com/office/drawing/2014/main" id="{AEEF2AED-23A1-892C-744C-314FD12DE7EA}"/>
              </a:ext>
              <a:ext uri="{C183D7F6-B498-43B3-948B-1728B52AA6E4}">
                <adec:decorative xmlns:adec="http://schemas.microsoft.com/office/drawing/2017/decorative" val="1"/>
              </a:ext>
            </a:extLst>
          </p:cNvPr>
          <p:cNvSpPr txBox="1"/>
          <p:nvPr/>
        </p:nvSpPr>
        <p:spPr>
          <a:xfrm>
            <a:off x="2002102" y="4598927"/>
            <a:ext cx="1423846"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Antenatal care</a:t>
            </a:r>
          </a:p>
        </p:txBody>
      </p:sp>
      <p:sp>
        <p:nvSpPr>
          <p:cNvPr id="13" name="TextBox 12">
            <a:extLst>
              <a:ext uri="{FF2B5EF4-FFF2-40B4-BE49-F238E27FC236}">
                <a16:creationId xmlns:a16="http://schemas.microsoft.com/office/drawing/2014/main" id="{F90E6FF9-577E-CF12-FC1F-C3F7916487C6}"/>
              </a:ext>
              <a:ext uri="{C183D7F6-B498-43B3-948B-1728B52AA6E4}">
                <adec:decorative xmlns:adec="http://schemas.microsoft.com/office/drawing/2017/decorative" val="1"/>
              </a:ext>
            </a:extLst>
          </p:cNvPr>
          <p:cNvSpPr txBox="1"/>
          <p:nvPr/>
        </p:nvSpPr>
        <p:spPr>
          <a:xfrm>
            <a:off x="1958376" y="5264878"/>
            <a:ext cx="1429789"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Family planning services</a:t>
            </a:r>
          </a:p>
        </p:txBody>
      </p:sp>
      <p:sp>
        <p:nvSpPr>
          <p:cNvPr id="7" name="TextBox 6">
            <a:extLst>
              <a:ext uri="{FF2B5EF4-FFF2-40B4-BE49-F238E27FC236}">
                <a16:creationId xmlns:a16="http://schemas.microsoft.com/office/drawing/2014/main" id="{6DCC89D4-1839-7215-7C73-032A1FDB5760}"/>
              </a:ext>
              <a:ext uri="{C183D7F6-B498-43B3-948B-1728B52AA6E4}">
                <adec:decorative xmlns:adec="http://schemas.microsoft.com/office/drawing/2017/decorative" val="1"/>
              </a:ext>
            </a:extLst>
          </p:cNvPr>
          <p:cNvSpPr txBox="1"/>
          <p:nvPr/>
        </p:nvSpPr>
        <p:spPr>
          <a:xfrm>
            <a:off x="10012908" y="594701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1">
            <a:extLst>
              <a:ext uri="{FF2B5EF4-FFF2-40B4-BE49-F238E27FC236}">
                <a16:creationId xmlns:a16="http://schemas.microsoft.com/office/drawing/2014/main" id="{E8E4A5C2-2E08-03BB-89FC-8DD936CD8E87}"/>
              </a:ext>
              <a:ext uri="{C183D7F6-B498-43B3-948B-1728B52AA6E4}">
                <adec:decorative xmlns:adec="http://schemas.microsoft.com/office/drawing/2017/decorative" val="1"/>
              </a:ext>
            </a:extLst>
          </p:cNvPr>
          <p:cNvSpPr txBox="1"/>
          <p:nvPr/>
        </p:nvSpPr>
        <p:spPr>
          <a:xfrm>
            <a:off x="9872583" y="2887806"/>
            <a:ext cx="333936"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t>%</a:t>
            </a:r>
          </a:p>
        </p:txBody>
      </p:sp>
      <p:sp>
        <p:nvSpPr>
          <p:cNvPr id="9" name="TextBox 1">
            <a:extLst>
              <a:ext uri="{FF2B5EF4-FFF2-40B4-BE49-F238E27FC236}">
                <a16:creationId xmlns:a16="http://schemas.microsoft.com/office/drawing/2014/main" id="{E8E4A5C2-2E08-03BB-89FC-8DD936CD8E87}"/>
              </a:ext>
              <a:ext uri="{C183D7F6-B498-43B3-948B-1728B52AA6E4}">
                <adec:decorative xmlns:adec="http://schemas.microsoft.com/office/drawing/2017/decorative" val="1"/>
              </a:ext>
            </a:extLst>
          </p:cNvPr>
          <p:cNvSpPr txBox="1"/>
          <p:nvPr/>
        </p:nvSpPr>
        <p:spPr>
          <a:xfrm>
            <a:off x="9230712" y="3678950"/>
            <a:ext cx="333936"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t>%</a:t>
            </a:r>
          </a:p>
        </p:txBody>
      </p:sp>
      <p:sp>
        <p:nvSpPr>
          <p:cNvPr id="15" name="TextBox 1">
            <a:extLst>
              <a:ext uri="{FF2B5EF4-FFF2-40B4-BE49-F238E27FC236}">
                <a16:creationId xmlns:a16="http://schemas.microsoft.com/office/drawing/2014/main" id="{E8E4A5C2-2E08-03BB-89FC-8DD936CD8E87}"/>
              </a:ext>
              <a:ext uri="{C183D7F6-B498-43B3-948B-1728B52AA6E4}">
                <adec:decorative xmlns:adec="http://schemas.microsoft.com/office/drawing/2017/decorative" val="1"/>
              </a:ext>
            </a:extLst>
          </p:cNvPr>
          <p:cNvSpPr txBox="1"/>
          <p:nvPr/>
        </p:nvSpPr>
        <p:spPr>
          <a:xfrm>
            <a:off x="7724482" y="4481467"/>
            <a:ext cx="333936"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t>%</a:t>
            </a:r>
          </a:p>
        </p:txBody>
      </p:sp>
      <p:sp>
        <p:nvSpPr>
          <p:cNvPr id="16" name="TextBox 1">
            <a:extLst>
              <a:ext uri="{FF2B5EF4-FFF2-40B4-BE49-F238E27FC236}">
                <a16:creationId xmlns:a16="http://schemas.microsoft.com/office/drawing/2014/main" id="{E8E4A5C2-2E08-03BB-89FC-8DD936CD8E87}"/>
              </a:ext>
              <a:ext uri="{C183D7F6-B498-43B3-948B-1728B52AA6E4}">
                <adec:decorative xmlns:adec="http://schemas.microsoft.com/office/drawing/2017/decorative" val="1"/>
              </a:ext>
            </a:extLst>
          </p:cNvPr>
          <p:cNvSpPr txBox="1"/>
          <p:nvPr/>
        </p:nvSpPr>
        <p:spPr>
          <a:xfrm>
            <a:off x="7986775" y="5266923"/>
            <a:ext cx="333936"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a:t>%</a:t>
            </a:r>
          </a:p>
        </p:txBody>
      </p:sp>
    </p:spTree>
    <p:extLst>
      <p:ext uri="{BB962C8B-B14F-4D97-AF65-F5344CB8AC3E}">
        <p14:creationId xmlns:p14="http://schemas.microsoft.com/office/powerpoint/2010/main" val="1033240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B. Training</a:t>
            </a:r>
          </a:p>
        </p:txBody>
      </p:sp>
    </p:spTree>
    <p:extLst>
      <p:ext uri="{BB962C8B-B14F-4D97-AF65-F5344CB8AC3E}">
        <p14:creationId xmlns:p14="http://schemas.microsoft.com/office/powerpoint/2010/main" val="3239986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General Training</a:t>
            </a:r>
          </a:p>
        </p:txBody>
      </p:sp>
      <p:sp>
        <p:nvSpPr>
          <p:cNvPr id="7" name="TextBox 6">
            <a:extLst>
              <a:ext uri="{FF2B5EF4-FFF2-40B4-BE49-F238E27FC236}">
                <a16:creationId xmlns:a16="http://schemas.microsoft.com/office/drawing/2014/main" id="{D90CBC27-95AE-5F5A-EDC2-1F6652FD1C61}"/>
              </a:ext>
            </a:extLst>
          </p:cNvPr>
          <p:cNvSpPr txBox="1"/>
          <p:nvPr/>
        </p:nvSpPr>
        <p:spPr>
          <a:xfrm>
            <a:off x="440955" y="1050443"/>
            <a:ext cx="11057586" cy="400110"/>
          </a:xfrm>
          <a:prstGeom prst="rect">
            <a:avLst/>
          </a:prstGeom>
          <a:noFill/>
          <a:ln>
            <a:noFill/>
          </a:ln>
        </p:spPr>
        <p:txBody>
          <a:bodyPr wrap="square" lIns="91440" tIns="45720" rIns="91440" bIns="45720" rtlCol="0" anchor="t">
            <a:spAutoFit/>
          </a:bodyPr>
          <a:lstStyle/>
          <a:p>
            <a:r>
              <a:rPr lang="en-US" sz="2000">
                <a:cs typeface="Arial"/>
              </a:rPr>
              <a:t>88% of health workers reported receiving training in any of the specified general topics.</a:t>
            </a:r>
            <a:endParaRPr lang="en-US" sz="2000" i="1">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689673" y="1554581"/>
            <a:ext cx="8738648" cy="307777"/>
          </a:xfrm>
          <a:prstGeom prst="rect">
            <a:avLst/>
          </a:prstGeom>
          <a:noFill/>
          <a:ln>
            <a:noFill/>
          </a:ln>
        </p:spPr>
        <p:txBody>
          <a:bodyPr wrap="square" lIns="91440" tIns="45720" rIns="91440" bIns="45720" rtlCol="0" anchor="t">
            <a:spAutoFit/>
          </a:bodyPr>
          <a:lstStyle/>
          <a:p>
            <a:r>
              <a:rPr lang="en-US" sz="1400" b="1">
                <a:latin typeface="Arial"/>
                <a:cs typeface="Arial"/>
              </a:rPr>
              <a:t>Percent of health workers who received training on general topics (N = 371)</a:t>
            </a:r>
          </a:p>
        </p:txBody>
      </p:sp>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nvGrpSpPr>
          <p:cNvPr id="8" name="Group 7">
            <a:extLst>
              <a:ext uri="{FF2B5EF4-FFF2-40B4-BE49-F238E27FC236}">
                <a16:creationId xmlns:a16="http://schemas.microsoft.com/office/drawing/2014/main" id="{445FCB82-C853-1444-317B-2781D7A1E244}"/>
              </a:ext>
              <a:ext uri="{C183D7F6-B498-43B3-948B-1728B52AA6E4}">
                <adec:decorative xmlns:adec="http://schemas.microsoft.com/office/drawing/2017/decorative" val="1"/>
              </a:ext>
            </a:extLst>
          </p:cNvPr>
          <p:cNvGrpSpPr/>
          <p:nvPr/>
        </p:nvGrpSpPr>
        <p:grpSpPr>
          <a:xfrm>
            <a:off x="573281" y="1859865"/>
            <a:ext cx="2120507" cy="4388355"/>
            <a:chOff x="805573" y="1772303"/>
            <a:chExt cx="2120507" cy="4388355"/>
          </a:xfrm>
        </p:grpSpPr>
        <p:sp>
          <p:nvSpPr>
            <p:cNvPr id="11" name="TextBox 10">
              <a:extLst>
                <a:ext uri="{FF2B5EF4-FFF2-40B4-BE49-F238E27FC236}">
                  <a16:creationId xmlns:a16="http://schemas.microsoft.com/office/drawing/2014/main" id="{2B3F0C85-E6EC-21F2-F0AF-3BB3E9D0C63B}"/>
                </a:ext>
              </a:extLst>
            </p:cNvPr>
            <p:cNvSpPr txBox="1"/>
            <p:nvPr/>
          </p:nvSpPr>
          <p:spPr>
            <a:xfrm>
              <a:off x="883650" y="1772303"/>
              <a:ext cx="2042430"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Safe injection practices</a:t>
              </a:r>
            </a:p>
            <a:p>
              <a:pPr algn="r"/>
              <a:endParaRPr lang="en-US" sz="1600"/>
            </a:p>
            <a:p>
              <a:pPr algn="r"/>
              <a:endParaRPr lang="en-US" sz="1600"/>
            </a:p>
            <a:p>
              <a:pPr algn="r"/>
              <a:endParaRPr lang="en-US" sz="1600"/>
            </a:p>
          </p:txBody>
        </p:sp>
        <p:sp>
          <p:nvSpPr>
            <p:cNvPr id="12" name="TextBox 11">
              <a:extLst>
                <a:ext uri="{FF2B5EF4-FFF2-40B4-BE49-F238E27FC236}">
                  <a16:creationId xmlns:a16="http://schemas.microsoft.com/office/drawing/2014/main" id="{C9A02E51-A9D4-6923-A237-1C51A8BE7874}"/>
                </a:ext>
              </a:extLst>
            </p:cNvPr>
            <p:cNvSpPr txBox="1"/>
            <p:nvPr/>
          </p:nvSpPr>
          <p:spPr>
            <a:xfrm>
              <a:off x="883649" y="2706535"/>
              <a:ext cx="1928699"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Standard precautions</a:t>
              </a:r>
            </a:p>
            <a:p>
              <a:pPr algn="r"/>
              <a:endParaRPr lang="en-US" sz="1600"/>
            </a:p>
            <a:p>
              <a:pPr algn="r"/>
              <a:endParaRPr lang="en-US" sz="1600"/>
            </a:p>
          </p:txBody>
        </p:sp>
        <p:sp>
          <p:nvSpPr>
            <p:cNvPr id="13" name="TextBox 12">
              <a:extLst>
                <a:ext uri="{FF2B5EF4-FFF2-40B4-BE49-F238E27FC236}">
                  <a16:creationId xmlns:a16="http://schemas.microsoft.com/office/drawing/2014/main" id="{202F5CB2-46DC-CACB-B156-F5D66E734260}"/>
                </a:ext>
              </a:extLst>
            </p:cNvPr>
            <p:cNvSpPr txBox="1"/>
            <p:nvPr/>
          </p:nvSpPr>
          <p:spPr>
            <a:xfrm>
              <a:off x="883648" y="3783753"/>
              <a:ext cx="2042430"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HMIS/reporting</a:t>
              </a:r>
            </a:p>
            <a:p>
              <a:pPr algn="r"/>
              <a:endParaRPr lang="en-US" sz="1600"/>
            </a:p>
            <a:p>
              <a:pPr algn="r"/>
              <a:endParaRPr lang="en-US" sz="1600"/>
            </a:p>
          </p:txBody>
        </p:sp>
        <p:sp>
          <p:nvSpPr>
            <p:cNvPr id="14" name="TextBox 13">
              <a:extLst>
                <a:ext uri="{FF2B5EF4-FFF2-40B4-BE49-F238E27FC236}">
                  <a16:creationId xmlns:a16="http://schemas.microsoft.com/office/drawing/2014/main" id="{41304D79-AD98-E080-B4F4-B4C43FDB66C9}"/>
                </a:ext>
              </a:extLst>
            </p:cNvPr>
            <p:cNvSpPr txBox="1"/>
            <p:nvPr/>
          </p:nvSpPr>
          <p:spPr>
            <a:xfrm>
              <a:off x="805573" y="4837219"/>
              <a:ext cx="2025382"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GBV</a:t>
              </a:r>
            </a:p>
            <a:p>
              <a:pPr algn="r"/>
              <a:endParaRPr lang="en-US" sz="1600"/>
            </a:p>
            <a:p>
              <a:pPr algn="r"/>
              <a:endParaRPr lang="en-US" sz="1600"/>
            </a:p>
            <a:p>
              <a:pPr algn="r"/>
              <a:endParaRPr lang="en-US" sz="1600"/>
            </a:p>
            <a:p>
              <a:pPr algn="r"/>
              <a:endParaRPr lang="en-US" sz="1600"/>
            </a:p>
          </p:txBody>
        </p:sp>
      </p:grpSp>
      <p:graphicFrame>
        <p:nvGraphicFramePr>
          <p:cNvPr id="18" name="Chart 17" descr="stacked bar chart">
            <a:extLst>
              <a:ext uri="{FF2B5EF4-FFF2-40B4-BE49-F238E27FC236}">
                <a16:creationId xmlns:a16="http://schemas.microsoft.com/office/drawing/2014/main" id="{BAC687B9-191A-451B-A5F0-E4833B96E7E1}"/>
              </a:ext>
              <a:ext uri="{147F2762-F138-4A5C-976F-8EAC2B608ADB}">
                <a16:predDERef xmlns:a16="http://schemas.microsoft.com/office/drawing/2014/main" pred="{362EC6B8-F63B-4F30-A6E1-A658E54CBB1B}"/>
              </a:ext>
            </a:extLst>
          </p:cNvPr>
          <p:cNvGraphicFramePr>
            <a:graphicFrameLocks/>
          </p:cNvGraphicFramePr>
          <p:nvPr>
            <p:extLst>
              <p:ext uri="{D42A27DB-BD31-4B8C-83A1-F6EECF244321}">
                <p14:modId xmlns:p14="http://schemas.microsoft.com/office/powerpoint/2010/main" val="2540503856"/>
              </p:ext>
            </p:extLst>
          </p:nvPr>
        </p:nvGraphicFramePr>
        <p:xfrm>
          <a:off x="2695434" y="1808328"/>
          <a:ext cx="5311253" cy="43979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BAD1214C-FFF7-F930-D350-A096695E07F3}"/>
              </a:ext>
              <a:ext uri="{C183D7F6-B498-43B3-948B-1728B52AA6E4}">
                <adec:decorative xmlns:adec="http://schemas.microsoft.com/office/drawing/2017/decorative" val="1"/>
              </a:ext>
            </a:extLst>
          </p:cNvPr>
          <p:cNvSpPr txBox="1">
            <a:spLocks/>
          </p:cNvSpPr>
          <p:nvPr/>
        </p:nvSpPr>
        <p:spPr>
          <a:xfrm>
            <a:off x="7955280" y="1921678"/>
            <a:ext cx="3924944" cy="4330226"/>
          </a:xfrm>
          <a:prstGeom prst="rect">
            <a:avLst/>
          </a:prstGeom>
        </p:spPr>
        <p:txBody>
          <a:bodyPr lIns="91440" tIns="45720" rIns="91440" bIns="45720" anchor="t">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Approximately </a:t>
            </a:r>
            <a:r>
              <a:rPr lang="en-US" sz="2200" b="1"/>
              <a:t>4 out of 5</a:t>
            </a:r>
            <a:r>
              <a:rPr lang="en-US" sz="2200"/>
              <a:t> providers reported receiving training on safe injection practices and on standard precautions</a:t>
            </a:r>
            <a:endParaRPr lang="en-US"/>
          </a:p>
          <a:p>
            <a:r>
              <a:rPr lang="en-US" sz="2200"/>
              <a:t>Roughly </a:t>
            </a:r>
            <a:r>
              <a:rPr lang="en-US" sz="2200" b="1"/>
              <a:t>1 in 2</a:t>
            </a:r>
            <a:r>
              <a:rPr lang="en-US" sz="2200"/>
              <a:t> providers reported receiving training on GBV</a:t>
            </a:r>
            <a:endParaRPr lang="en-US"/>
          </a:p>
          <a:p>
            <a:r>
              <a:rPr lang="en-US" sz="2200"/>
              <a:t>General training typically received within past 2 years</a:t>
            </a:r>
          </a:p>
        </p:txBody>
      </p:sp>
      <p:sp>
        <p:nvSpPr>
          <p:cNvPr id="19" name="TextBox 18">
            <a:extLst>
              <a:ext uri="{FF2B5EF4-FFF2-40B4-BE49-F238E27FC236}">
                <a16:creationId xmlns:a16="http://schemas.microsoft.com/office/drawing/2014/main" id="{3D3EADBD-B61C-E96B-0FB5-F1C0C6FC3E64}"/>
              </a:ext>
              <a:ext uri="{C183D7F6-B498-43B3-948B-1728B52AA6E4}">
                <adec:decorative xmlns:adec="http://schemas.microsoft.com/office/drawing/2017/decorative" val="1"/>
              </a:ext>
            </a:extLst>
          </p:cNvPr>
          <p:cNvSpPr txBox="1"/>
          <p:nvPr/>
        </p:nvSpPr>
        <p:spPr>
          <a:xfrm>
            <a:off x="4263788" y="2165444"/>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0" name="TextBox 19">
            <a:extLst>
              <a:ext uri="{FF2B5EF4-FFF2-40B4-BE49-F238E27FC236}">
                <a16:creationId xmlns:a16="http://schemas.microsoft.com/office/drawing/2014/main" id="{C6C40F69-4100-A1DD-476D-62948E93C2B7}"/>
              </a:ext>
              <a:ext uri="{C183D7F6-B498-43B3-948B-1728B52AA6E4}">
                <adec:decorative xmlns:adec="http://schemas.microsoft.com/office/drawing/2017/decorative" val="1"/>
              </a:ext>
            </a:extLst>
          </p:cNvPr>
          <p:cNvSpPr txBox="1"/>
          <p:nvPr/>
        </p:nvSpPr>
        <p:spPr>
          <a:xfrm>
            <a:off x="4104564" y="4042011"/>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1" name="TextBox 20">
            <a:extLst>
              <a:ext uri="{FF2B5EF4-FFF2-40B4-BE49-F238E27FC236}">
                <a16:creationId xmlns:a16="http://schemas.microsoft.com/office/drawing/2014/main" id="{C8C33C10-2B8B-1FCD-7697-904C66A9AE80}"/>
              </a:ext>
              <a:ext uri="{C183D7F6-B498-43B3-948B-1728B52AA6E4}">
                <adec:decorative xmlns:adec="http://schemas.microsoft.com/office/drawing/2017/decorative" val="1"/>
              </a:ext>
            </a:extLst>
          </p:cNvPr>
          <p:cNvSpPr txBox="1"/>
          <p:nvPr/>
        </p:nvSpPr>
        <p:spPr>
          <a:xfrm>
            <a:off x="4349086" y="3086667"/>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2" name="TextBox 21">
            <a:extLst>
              <a:ext uri="{FF2B5EF4-FFF2-40B4-BE49-F238E27FC236}">
                <a16:creationId xmlns:a16="http://schemas.microsoft.com/office/drawing/2014/main" id="{432BC664-F2DD-AB0E-5391-14614886D83B}"/>
              </a:ext>
              <a:ext uri="{C183D7F6-B498-43B3-948B-1728B52AA6E4}">
                <adec:decorative xmlns:adec="http://schemas.microsoft.com/office/drawing/2017/decorative" val="1"/>
              </a:ext>
            </a:extLst>
          </p:cNvPr>
          <p:cNvSpPr txBox="1"/>
          <p:nvPr/>
        </p:nvSpPr>
        <p:spPr>
          <a:xfrm>
            <a:off x="6288205" y="3086667"/>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3" name="TextBox 22">
            <a:extLst>
              <a:ext uri="{FF2B5EF4-FFF2-40B4-BE49-F238E27FC236}">
                <a16:creationId xmlns:a16="http://schemas.microsoft.com/office/drawing/2014/main" id="{576C41AD-1A18-C089-6C8D-8440514FDE0F}"/>
              </a:ext>
              <a:ext uri="{C183D7F6-B498-43B3-948B-1728B52AA6E4}">
                <adec:decorative xmlns:adec="http://schemas.microsoft.com/office/drawing/2017/decorative" val="1"/>
              </a:ext>
            </a:extLst>
          </p:cNvPr>
          <p:cNvSpPr txBox="1"/>
          <p:nvPr/>
        </p:nvSpPr>
        <p:spPr>
          <a:xfrm>
            <a:off x="6237025" y="2165443"/>
            <a:ext cx="32641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5" name="TextBox 24">
            <a:extLst>
              <a:ext uri="{FF2B5EF4-FFF2-40B4-BE49-F238E27FC236}">
                <a16:creationId xmlns:a16="http://schemas.microsoft.com/office/drawing/2014/main" id="{4DA8317D-FA22-D295-A9C0-7D42877686AD}"/>
              </a:ext>
              <a:ext uri="{C183D7F6-B498-43B3-948B-1728B52AA6E4}">
                <adec:decorative xmlns:adec="http://schemas.microsoft.com/office/drawing/2017/decorative" val="1"/>
              </a:ext>
            </a:extLst>
          </p:cNvPr>
          <p:cNvSpPr txBox="1"/>
          <p:nvPr/>
        </p:nvSpPr>
        <p:spPr>
          <a:xfrm>
            <a:off x="3860042" y="4974608"/>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6" name="TextBox 25">
            <a:extLst>
              <a:ext uri="{FF2B5EF4-FFF2-40B4-BE49-F238E27FC236}">
                <a16:creationId xmlns:a16="http://schemas.microsoft.com/office/drawing/2014/main" id="{68330BA9-5CBA-8994-21C9-2961EEAF7F63}"/>
              </a:ext>
              <a:ext uri="{C183D7F6-B498-43B3-948B-1728B52AA6E4}">
                <adec:decorative xmlns:adec="http://schemas.microsoft.com/office/drawing/2017/decorative" val="1"/>
              </a:ext>
            </a:extLst>
          </p:cNvPr>
          <p:cNvSpPr txBox="1"/>
          <p:nvPr/>
        </p:nvSpPr>
        <p:spPr>
          <a:xfrm>
            <a:off x="5719549" y="4195548"/>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400"/>
          </a:p>
        </p:txBody>
      </p:sp>
      <p:sp>
        <p:nvSpPr>
          <p:cNvPr id="27" name="TextBox 26">
            <a:extLst>
              <a:ext uri="{FF2B5EF4-FFF2-40B4-BE49-F238E27FC236}">
                <a16:creationId xmlns:a16="http://schemas.microsoft.com/office/drawing/2014/main" id="{0E014168-5461-2E9A-E7CA-ED445C6E8CA8}"/>
              </a:ext>
              <a:ext uri="{C183D7F6-B498-43B3-948B-1728B52AA6E4}">
                <adec:decorative xmlns:adec="http://schemas.microsoft.com/office/drawing/2017/decorative" val="1"/>
              </a:ext>
            </a:extLst>
          </p:cNvPr>
          <p:cNvSpPr txBox="1"/>
          <p:nvPr/>
        </p:nvSpPr>
        <p:spPr>
          <a:xfrm>
            <a:off x="5793475" y="4053384"/>
            <a:ext cx="8893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4" name="TextBox 23">
            <a:extLst>
              <a:ext uri="{FF2B5EF4-FFF2-40B4-BE49-F238E27FC236}">
                <a16:creationId xmlns:a16="http://schemas.microsoft.com/office/drawing/2014/main" id="{76242E7F-DC52-471F-1382-AFDDB694B5EA}"/>
              </a:ext>
              <a:ext uri="{C183D7F6-B498-43B3-948B-1728B52AA6E4}">
                <adec:decorative xmlns:adec="http://schemas.microsoft.com/office/drawing/2017/decorative" val="1"/>
              </a:ext>
            </a:extLst>
          </p:cNvPr>
          <p:cNvSpPr txBox="1"/>
          <p:nvPr/>
        </p:nvSpPr>
        <p:spPr>
          <a:xfrm>
            <a:off x="4917742" y="4974607"/>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9" name="TextBox 28">
            <a:extLst>
              <a:ext uri="{FF2B5EF4-FFF2-40B4-BE49-F238E27FC236}">
                <a16:creationId xmlns:a16="http://schemas.microsoft.com/office/drawing/2014/main" id="{09A1F991-BF39-D12D-6C80-B05C915A549F}"/>
              </a:ext>
              <a:ext uri="{C183D7F6-B498-43B3-948B-1728B52AA6E4}">
                <adec:decorative xmlns:adec="http://schemas.microsoft.com/office/drawing/2017/decorative" val="1"/>
              </a:ext>
            </a:extLst>
          </p:cNvPr>
          <p:cNvSpPr txBox="1"/>
          <p:nvPr/>
        </p:nvSpPr>
        <p:spPr>
          <a:xfrm>
            <a:off x="6868235" y="4576548"/>
            <a:ext cx="81887" cy="3532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400"/>
          </a:p>
        </p:txBody>
      </p:sp>
    </p:spTree>
    <p:extLst>
      <p:ext uri="{BB962C8B-B14F-4D97-AF65-F5344CB8AC3E}">
        <p14:creationId xmlns:p14="http://schemas.microsoft.com/office/powerpoint/2010/main" val="4057842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Malaria</a:t>
            </a:r>
          </a:p>
        </p:txBody>
      </p:sp>
      <p:sp>
        <p:nvSpPr>
          <p:cNvPr id="7" name="TextBox 6">
            <a:extLst>
              <a:ext uri="{FF2B5EF4-FFF2-40B4-BE49-F238E27FC236}">
                <a16:creationId xmlns:a16="http://schemas.microsoft.com/office/drawing/2014/main" id="{D90CBC27-95AE-5F5A-EDC2-1F6652FD1C61}"/>
              </a:ext>
            </a:extLst>
          </p:cNvPr>
          <p:cNvSpPr txBox="1"/>
          <p:nvPr/>
        </p:nvSpPr>
        <p:spPr>
          <a:xfrm>
            <a:off x="567207" y="1108310"/>
            <a:ext cx="11057586" cy="707886"/>
          </a:xfrm>
          <a:prstGeom prst="rect">
            <a:avLst/>
          </a:prstGeom>
          <a:noFill/>
          <a:ln>
            <a:noFill/>
          </a:ln>
        </p:spPr>
        <p:txBody>
          <a:bodyPr wrap="square" lIns="91440" tIns="45720" rIns="91440" bIns="45720" rtlCol="0" anchor="t">
            <a:spAutoFit/>
          </a:bodyPr>
          <a:lstStyle/>
          <a:p>
            <a:r>
              <a:rPr lang="en-US" sz="2000" dirty="0">
                <a:cs typeface="Arial"/>
              </a:rPr>
              <a:t>95% of respondents personally diagnose and/or treat malaria. 90% of these health workers reported receiving training in any of the specified malaria topics.</a:t>
            </a:r>
            <a:endParaRPr lang="en-US" sz="2000" i="1" dirty="0">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337850" y="2006295"/>
            <a:ext cx="9480487" cy="307777"/>
          </a:xfrm>
          <a:prstGeom prst="rect">
            <a:avLst/>
          </a:prstGeom>
          <a:noFill/>
          <a:ln>
            <a:noFill/>
          </a:ln>
        </p:spPr>
        <p:txBody>
          <a:bodyPr wrap="square" lIns="91440" tIns="45720" rIns="91440" bIns="45720" rtlCol="0" anchor="t">
            <a:spAutoFit/>
          </a:bodyPr>
          <a:lstStyle/>
          <a:p>
            <a:r>
              <a:rPr lang="en-US" sz="1400" b="1">
                <a:latin typeface="Arial"/>
                <a:cs typeface="Arial"/>
              </a:rPr>
              <a:t>Percent of malaria providers who received training on malaria topics (N = 352)</a:t>
            </a:r>
          </a:p>
        </p:txBody>
      </p:sp>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nvGrpSpPr>
          <p:cNvPr id="6" name="Group 5">
            <a:extLst>
              <a:ext uri="{FF2B5EF4-FFF2-40B4-BE49-F238E27FC236}">
                <a16:creationId xmlns:a16="http://schemas.microsoft.com/office/drawing/2014/main" id="{62CA3B41-8D3B-487A-123F-5C8DADE3669A}"/>
              </a:ext>
              <a:ext uri="{C183D7F6-B498-43B3-948B-1728B52AA6E4}">
                <adec:decorative xmlns:adec="http://schemas.microsoft.com/office/drawing/2017/decorative" val="1"/>
              </a:ext>
            </a:extLst>
          </p:cNvPr>
          <p:cNvGrpSpPr/>
          <p:nvPr/>
        </p:nvGrpSpPr>
        <p:grpSpPr>
          <a:xfrm>
            <a:off x="273372" y="2449329"/>
            <a:ext cx="2104957" cy="3589184"/>
            <a:chOff x="932493" y="2451517"/>
            <a:chExt cx="2104957" cy="3589184"/>
          </a:xfrm>
        </p:grpSpPr>
        <p:sp>
          <p:nvSpPr>
            <p:cNvPr id="18" name="TextBox 17">
              <a:extLst>
                <a:ext uri="{FF2B5EF4-FFF2-40B4-BE49-F238E27FC236}">
                  <a16:creationId xmlns:a16="http://schemas.microsoft.com/office/drawing/2014/main" id="{063746D3-2F5A-E9DB-DDD7-46E5F8A69025}"/>
                </a:ext>
              </a:extLst>
            </p:cNvPr>
            <p:cNvSpPr txBox="1"/>
            <p:nvPr/>
          </p:nvSpPr>
          <p:spPr>
            <a:xfrm>
              <a:off x="996971" y="2451517"/>
              <a:ext cx="1990353"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err="1"/>
                <a:t>mRDT</a:t>
              </a:r>
              <a:r>
                <a:rPr lang="en-US" sz="1600"/>
                <a:t> performance</a:t>
              </a:r>
            </a:p>
            <a:p>
              <a:pPr algn="r"/>
              <a:endParaRPr lang="en-US" sz="1600"/>
            </a:p>
            <a:p>
              <a:pPr algn="r"/>
              <a:endParaRPr lang="en-US" sz="1600"/>
            </a:p>
          </p:txBody>
        </p:sp>
        <p:sp>
          <p:nvSpPr>
            <p:cNvPr id="19" name="TextBox 18">
              <a:extLst>
                <a:ext uri="{FF2B5EF4-FFF2-40B4-BE49-F238E27FC236}">
                  <a16:creationId xmlns:a16="http://schemas.microsoft.com/office/drawing/2014/main" id="{F0FA4E39-0B01-8410-FE8F-1CEDF13AD57B}"/>
                </a:ext>
              </a:extLst>
            </p:cNvPr>
            <p:cNvSpPr txBox="1"/>
            <p:nvPr/>
          </p:nvSpPr>
          <p:spPr>
            <a:xfrm>
              <a:off x="967663" y="3201794"/>
              <a:ext cx="2054830" cy="156966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Diagnosing malaria in children</a:t>
              </a:r>
            </a:p>
            <a:p>
              <a:pPr algn="r"/>
              <a:endParaRPr lang="en-US" sz="1600"/>
            </a:p>
            <a:p>
              <a:pPr algn="r"/>
              <a:endParaRPr lang="en-US" sz="1600"/>
            </a:p>
            <a:p>
              <a:pPr algn="r"/>
              <a:endParaRPr lang="en-US" sz="1600"/>
            </a:p>
            <a:p>
              <a:pPr algn="r"/>
              <a:endParaRPr lang="en-US" sz="1600"/>
            </a:p>
          </p:txBody>
        </p:sp>
        <p:sp>
          <p:nvSpPr>
            <p:cNvPr id="20" name="TextBox 19">
              <a:extLst>
                <a:ext uri="{FF2B5EF4-FFF2-40B4-BE49-F238E27FC236}">
                  <a16:creationId xmlns:a16="http://schemas.microsoft.com/office/drawing/2014/main" id="{A8A7EF2F-7783-5796-E10A-6479D57BA876}"/>
                </a:ext>
              </a:extLst>
            </p:cNvPr>
            <p:cNvSpPr txBox="1"/>
            <p:nvPr/>
          </p:nvSpPr>
          <p:spPr>
            <a:xfrm>
              <a:off x="932493" y="3902243"/>
              <a:ext cx="2054830" cy="181588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Case </a:t>
              </a:r>
              <a:r>
                <a:rPr lang="en-US" sz="1600" err="1"/>
                <a:t>mgmt</a:t>
              </a:r>
              <a:r>
                <a:rPr lang="en-US" sz="1600"/>
                <a:t>/</a:t>
              </a:r>
              <a:r>
                <a:rPr lang="en-US" sz="1600" err="1"/>
                <a:t>tx</a:t>
              </a:r>
              <a:r>
                <a:rPr lang="en-US" sz="1600"/>
                <a:t> of malaria during pregnancy</a:t>
              </a:r>
            </a:p>
            <a:p>
              <a:pPr algn="r"/>
              <a:endParaRPr lang="en-US" sz="1600"/>
            </a:p>
            <a:p>
              <a:pPr algn="r"/>
              <a:endParaRPr lang="en-US" sz="1600"/>
            </a:p>
            <a:p>
              <a:pPr algn="r"/>
              <a:endParaRPr lang="en-US" sz="1600"/>
            </a:p>
            <a:p>
              <a:pPr algn="r"/>
              <a:endParaRPr lang="en-US" sz="1600"/>
            </a:p>
          </p:txBody>
        </p:sp>
        <p:sp>
          <p:nvSpPr>
            <p:cNvPr id="21" name="TextBox 20">
              <a:extLst>
                <a:ext uri="{FF2B5EF4-FFF2-40B4-BE49-F238E27FC236}">
                  <a16:creationId xmlns:a16="http://schemas.microsoft.com/office/drawing/2014/main" id="{B53A1409-4769-AA69-FC58-253056E34A0C}"/>
                </a:ext>
              </a:extLst>
            </p:cNvPr>
            <p:cNvSpPr txBox="1"/>
            <p:nvPr/>
          </p:nvSpPr>
          <p:spPr>
            <a:xfrm>
              <a:off x="970897" y="4963483"/>
              <a:ext cx="2066553"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a:t>IPT of malaria in pregnancy</a:t>
              </a:r>
            </a:p>
            <a:p>
              <a:pPr algn="r"/>
              <a:endParaRPr lang="en-US" sz="1600"/>
            </a:p>
            <a:p>
              <a:pPr algn="r"/>
              <a:endParaRPr lang="en-US" sz="1600"/>
            </a:p>
          </p:txBody>
        </p:sp>
      </p:grpSp>
      <p:graphicFrame>
        <p:nvGraphicFramePr>
          <p:cNvPr id="2" name="Chart 1" descr="stacked bar chart">
            <a:extLst>
              <a:ext uri="{FF2B5EF4-FFF2-40B4-BE49-F238E27FC236}">
                <a16:creationId xmlns:a16="http://schemas.microsoft.com/office/drawing/2014/main" id="{9670169B-90CC-41F3-9524-77F377E88D75}"/>
              </a:ext>
              <a:ext uri="{147F2762-F138-4A5C-976F-8EAC2B608ADB}">
                <a16:predDERef xmlns:a16="http://schemas.microsoft.com/office/drawing/2014/main" pred="{12271C4D-1F83-4D0D-8704-BAE79A5AEC8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59987220"/>
              </p:ext>
            </p:extLst>
          </p:nvPr>
        </p:nvGraphicFramePr>
        <p:xfrm>
          <a:off x="2303060" y="2303060"/>
          <a:ext cx="5652447" cy="394875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BAD1214C-FFF7-F930-D350-A096695E07F3}"/>
              </a:ext>
              <a:ext uri="{C183D7F6-B498-43B3-948B-1728B52AA6E4}">
                <adec:decorative xmlns:adec="http://schemas.microsoft.com/office/drawing/2017/decorative" val="0"/>
              </a:ext>
            </a:extLst>
          </p:cNvPr>
          <p:cNvSpPr txBox="1">
            <a:spLocks/>
          </p:cNvSpPr>
          <p:nvPr/>
        </p:nvSpPr>
        <p:spPr>
          <a:xfrm>
            <a:off x="7955280" y="2408924"/>
            <a:ext cx="3924944" cy="3842979"/>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More than 4 out of 5 providers report receiving training for all malaria topics.</a:t>
            </a:r>
          </a:p>
          <a:p>
            <a:r>
              <a:rPr lang="en-US" sz="2200"/>
              <a:t>Most providers report receiving training in the past 2 years.</a:t>
            </a:r>
          </a:p>
        </p:txBody>
      </p:sp>
      <p:sp>
        <p:nvSpPr>
          <p:cNvPr id="9" name="TextBox 8">
            <a:extLst>
              <a:ext uri="{FF2B5EF4-FFF2-40B4-BE49-F238E27FC236}">
                <a16:creationId xmlns:a16="http://schemas.microsoft.com/office/drawing/2014/main" id="{BB1AADB5-DBD1-BE37-6BD5-C93F47AC1416}"/>
              </a:ext>
              <a:ext uri="{C183D7F6-B498-43B3-948B-1728B52AA6E4}">
                <adec:decorative xmlns:adec="http://schemas.microsoft.com/office/drawing/2017/decorative" val="1"/>
              </a:ext>
            </a:extLst>
          </p:cNvPr>
          <p:cNvSpPr txBox="1"/>
          <p:nvPr/>
        </p:nvSpPr>
        <p:spPr>
          <a:xfrm>
            <a:off x="4326339" y="2614682"/>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bg1"/>
                </a:solidFill>
              </a:rPr>
              <a:t>%</a:t>
            </a:r>
          </a:p>
        </p:txBody>
      </p:sp>
      <p:sp>
        <p:nvSpPr>
          <p:cNvPr id="11" name="TextBox 10">
            <a:extLst>
              <a:ext uri="{FF2B5EF4-FFF2-40B4-BE49-F238E27FC236}">
                <a16:creationId xmlns:a16="http://schemas.microsoft.com/office/drawing/2014/main" id="{D9DA9670-E63C-C2FC-6F89-EB7539886F68}"/>
              </a:ext>
              <a:ext uri="{C183D7F6-B498-43B3-948B-1728B52AA6E4}">
                <adec:decorative xmlns:adec="http://schemas.microsoft.com/office/drawing/2017/decorative" val="1"/>
              </a:ext>
            </a:extLst>
          </p:cNvPr>
          <p:cNvSpPr txBox="1"/>
          <p:nvPr/>
        </p:nvSpPr>
        <p:spPr>
          <a:xfrm>
            <a:off x="6242712" y="5059906"/>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12" name="TextBox 11">
            <a:extLst>
              <a:ext uri="{FF2B5EF4-FFF2-40B4-BE49-F238E27FC236}">
                <a16:creationId xmlns:a16="http://schemas.microsoft.com/office/drawing/2014/main" id="{8BB1BB1A-FAA0-BCCF-7E56-F40322FCEDC7}"/>
              </a:ext>
              <a:ext uri="{C183D7F6-B498-43B3-948B-1728B52AA6E4}">
                <adec:decorative xmlns:adec="http://schemas.microsoft.com/office/drawing/2017/decorative" val="1"/>
              </a:ext>
            </a:extLst>
          </p:cNvPr>
          <p:cNvSpPr txBox="1"/>
          <p:nvPr/>
        </p:nvSpPr>
        <p:spPr>
          <a:xfrm>
            <a:off x="4144369" y="5054219"/>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chemeClr val="bg1"/>
                </a:solidFill>
              </a:rPr>
              <a:t>%</a:t>
            </a:r>
          </a:p>
        </p:txBody>
      </p:sp>
      <p:sp>
        <p:nvSpPr>
          <p:cNvPr id="13" name="TextBox 12">
            <a:extLst>
              <a:ext uri="{FF2B5EF4-FFF2-40B4-BE49-F238E27FC236}">
                <a16:creationId xmlns:a16="http://schemas.microsoft.com/office/drawing/2014/main" id="{0AB08F0E-BA57-E898-B0F8-0A3DA0760690}"/>
              </a:ext>
              <a:ext uri="{C183D7F6-B498-43B3-948B-1728B52AA6E4}">
                <adec:decorative xmlns:adec="http://schemas.microsoft.com/office/drawing/2017/decorative" val="1"/>
              </a:ext>
            </a:extLst>
          </p:cNvPr>
          <p:cNvSpPr txBox="1"/>
          <p:nvPr/>
        </p:nvSpPr>
        <p:spPr>
          <a:xfrm>
            <a:off x="4263786" y="4241040"/>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solidFill>
                  <a:schemeClr val="bg1"/>
                </a:solidFill>
              </a:rPr>
              <a:t>%</a:t>
            </a:r>
          </a:p>
        </p:txBody>
      </p:sp>
      <p:sp>
        <p:nvSpPr>
          <p:cNvPr id="14" name="TextBox 13">
            <a:extLst>
              <a:ext uri="{FF2B5EF4-FFF2-40B4-BE49-F238E27FC236}">
                <a16:creationId xmlns:a16="http://schemas.microsoft.com/office/drawing/2014/main" id="{702856AE-1329-6265-0C8A-2795D735BB6B}"/>
              </a:ext>
              <a:ext uri="{C183D7F6-B498-43B3-948B-1728B52AA6E4}">
                <adec:decorative xmlns:adec="http://schemas.microsoft.com/office/drawing/2017/decorative" val="1"/>
              </a:ext>
            </a:extLst>
          </p:cNvPr>
          <p:cNvSpPr txBox="1"/>
          <p:nvPr/>
        </p:nvSpPr>
        <p:spPr>
          <a:xfrm>
            <a:off x="4263786" y="3427860"/>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solidFill>
                  <a:schemeClr val="bg1"/>
                </a:solidFill>
              </a:rPr>
              <a:t>%</a:t>
            </a:r>
          </a:p>
        </p:txBody>
      </p:sp>
      <p:sp>
        <p:nvSpPr>
          <p:cNvPr id="16" name="TextBox 15">
            <a:extLst>
              <a:ext uri="{FF2B5EF4-FFF2-40B4-BE49-F238E27FC236}">
                <a16:creationId xmlns:a16="http://schemas.microsoft.com/office/drawing/2014/main" id="{0AFDF0B8-4F69-24C6-1AC2-68114E6B1F29}"/>
              </a:ext>
              <a:ext uri="{C183D7F6-B498-43B3-948B-1728B52AA6E4}">
                <adec:decorative xmlns:adec="http://schemas.microsoft.com/office/drawing/2017/decorative" val="1"/>
              </a:ext>
            </a:extLst>
          </p:cNvPr>
          <p:cNvSpPr txBox="1"/>
          <p:nvPr/>
        </p:nvSpPr>
        <p:spPr>
          <a:xfrm>
            <a:off x="6379189" y="4241039"/>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2" name="TextBox 21">
            <a:extLst>
              <a:ext uri="{FF2B5EF4-FFF2-40B4-BE49-F238E27FC236}">
                <a16:creationId xmlns:a16="http://schemas.microsoft.com/office/drawing/2014/main" id="{B3784804-5369-CFB5-BBA4-E2A5E9E8DA3A}"/>
              </a:ext>
              <a:ext uri="{C183D7F6-B498-43B3-948B-1728B52AA6E4}">
                <adec:decorative xmlns:adec="http://schemas.microsoft.com/office/drawing/2017/decorative" val="1"/>
              </a:ext>
            </a:extLst>
          </p:cNvPr>
          <p:cNvSpPr txBox="1"/>
          <p:nvPr/>
        </p:nvSpPr>
        <p:spPr>
          <a:xfrm>
            <a:off x="6453115" y="3427861"/>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
        <p:nvSpPr>
          <p:cNvPr id="23" name="TextBox 22">
            <a:extLst>
              <a:ext uri="{FF2B5EF4-FFF2-40B4-BE49-F238E27FC236}">
                <a16:creationId xmlns:a16="http://schemas.microsoft.com/office/drawing/2014/main" id="{372B08C9-F38D-F07D-6162-229E061EB210}"/>
              </a:ext>
              <a:ext uri="{C183D7F6-B498-43B3-948B-1728B52AA6E4}">
                <adec:decorative xmlns:adec="http://schemas.microsoft.com/office/drawing/2017/decorative" val="1"/>
              </a:ext>
            </a:extLst>
          </p:cNvPr>
          <p:cNvSpPr txBox="1"/>
          <p:nvPr/>
        </p:nvSpPr>
        <p:spPr>
          <a:xfrm>
            <a:off x="6583906" y="2614682"/>
            <a:ext cx="8040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a:t>
            </a:r>
          </a:p>
        </p:txBody>
      </p:sp>
    </p:spTree>
    <p:extLst>
      <p:ext uri="{BB962C8B-B14F-4D97-AF65-F5344CB8AC3E}">
        <p14:creationId xmlns:p14="http://schemas.microsoft.com/office/powerpoint/2010/main" val="742226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Antenatal Care</a:t>
            </a:r>
          </a:p>
        </p:txBody>
      </p:sp>
      <p:sp>
        <p:nvSpPr>
          <p:cNvPr id="7" name="TextBox 6">
            <a:extLst>
              <a:ext uri="{FF2B5EF4-FFF2-40B4-BE49-F238E27FC236}">
                <a16:creationId xmlns:a16="http://schemas.microsoft.com/office/drawing/2014/main" id="{D90CBC27-95AE-5F5A-EDC2-1F6652FD1C61}"/>
              </a:ext>
              <a:ext uri="{C183D7F6-B498-43B3-948B-1728B52AA6E4}">
                <adec:decorative xmlns:adec="http://schemas.microsoft.com/office/drawing/2017/decorative" val="0"/>
              </a:ext>
            </a:extLst>
          </p:cNvPr>
          <p:cNvSpPr txBox="1"/>
          <p:nvPr/>
        </p:nvSpPr>
        <p:spPr>
          <a:xfrm>
            <a:off x="567207" y="1108310"/>
            <a:ext cx="11057586" cy="707886"/>
          </a:xfrm>
          <a:prstGeom prst="rect">
            <a:avLst/>
          </a:prstGeom>
          <a:noFill/>
          <a:ln>
            <a:noFill/>
          </a:ln>
        </p:spPr>
        <p:txBody>
          <a:bodyPr wrap="square" lIns="91440" tIns="45720" rIns="91440" bIns="45720" rtlCol="0" anchor="t">
            <a:spAutoFit/>
          </a:bodyPr>
          <a:lstStyle/>
          <a:p>
            <a:r>
              <a:rPr lang="en-US" sz="2000" dirty="0">
                <a:cs typeface="Arial"/>
              </a:rPr>
              <a:t>62% of respondents provide ANC services. 90% of these health workers reported receiving training in any of the specified ANC topics.</a:t>
            </a:r>
            <a:endParaRPr lang="en-US" sz="2000" i="1" dirty="0">
              <a:cs typeface="Arial"/>
            </a:endParaRPr>
          </a:p>
        </p:txBody>
      </p:sp>
      <p:sp>
        <p:nvSpPr>
          <p:cNvPr id="5" name="TextBox 4">
            <a:extLst>
              <a:ext uri="{FF2B5EF4-FFF2-40B4-BE49-F238E27FC236}">
                <a16:creationId xmlns:a16="http://schemas.microsoft.com/office/drawing/2014/main" id="{304A5B6A-B687-FFA7-1F47-F298AA3A1062}"/>
              </a:ext>
            </a:extLst>
          </p:cNvPr>
          <p:cNvSpPr txBox="1"/>
          <p:nvPr/>
        </p:nvSpPr>
        <p:spPr>
          <a:xfrm>
            <a:off x="337850" y="2006295"/>
            <a:ext cx="9480487" cy="307777"/>
          </a:xfrm>
          <a:prstGeom prst="rect">
            <a:avLst/>
          </a:prstGeom>
          <a:noFill/>
          <a:ln>
            <a:noFill/>
          </a:ln>
        </p:spPr>
        <p:txBody>
          <a:bodyPr wrap="square" lIns="91440" tIns="45720" rIns="91440" bIns="45720" rtlCol="0" anchor="t">
            <a:spAutoFit/>
          </a:bodyPr>
          <a:lstStyle/>
          <a:p>
            <a:r>
              <a:rPr lang="en-US" sz="1400" b="1" dirty="0">
                <a:latin typeface="Arial"/>
                <a:cs typeface="Arial"/>
              </a:rPr>
              <a:t>Percent of ANC providers who received training on ANC topics (N = 230)</a:t>
            </a:r>
          </a:p>
        </p:txBody>
      </p:sp>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aphicFrame>
        <p:nvGraphicFramePr>
          <p:cNvPr id="8" name="Chart 7" descr="Stacked bar chart">
            <a:extLst>
              <a:ext uri="{FF2B5EF4-FFF2-40B4-BE49-F238E27FC236}">
                <a16:creationId xmlns:a16="http://schemas.microsoft.com/office/drawing/2014/main" id="{34399874-288A-4FAF-8FC7-363BA6AFE3A3}"/>
              </a:ext>
              <a:ext uri="{147F2762-F138-4A5C-976F-8EAC2B608ADB}">
                <a16:predDERef xmlns:a16="http://schemas.microsoft.com/office/drawing/2014/main" pred="{FE42DE87-CCB3-4AB3-9154-DEB35FE01036}"/>
              </a:ext>
            </a:extLst>
          </p:cNvPr>
          <p:cNvGraphicFramePr>
            <a:graphicFrameLocks/>
          </p:cNvGraphicFramePr>
          <p:nvPr>
            <p:extLst>
              <p:ext uri="{D42A27DB-BD31-4B8C-83A1-F6EECF244321}">
                <p14:modId xmlns:p14="http://schemas.microsoft.com/office/powerpoint/2010/main" val="3640126640"/>
              </p:ext>
            </p:extLst>
          </p:nvPr>
        </p:nvGraphicFramePr>
        <p:xfrm>
          <a:off x="3127612" y="2422477"/>
          <a:ext cx="4936193" cy="434425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BAD1214C-FFF7-F930-D350-A096695E07F3}"/>
              </a:ext>
            </a:extLst>
          </p:cNvPr>
          <p:cNvSpPr txBox="1">
            <a:spLocks/>
          </p:cNvSpPr>
          <p:nvPr/>
        </p:nvSpPr>
        <p:spPr>
          <a:xfrm>
            <a:off x="8723724" y="2479564"/>
            <a:ext cx="3069811" cy="3842979"/>
          </a:xfrm>
          <a:prstGeom prst="rect">
            <a:avLst/>
          </a:prstGeom>
        </p:spPr>
        <p:txBody>
          <a:bodyPr lIns="91440" tIns="45720" rIns="91440" bIns="45720" anchor="t">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cs typeface="Arial"/>
              </a:rPr>
              <a:t>Approximately </a:t>
            </a:r>
            <a:r>
              <a:rPr lang="en-US" sz="2400" b="1">
                <a:cs typeface="Arial"/>
              </a:rPr>
              <a:t>2 out of 3</a:t>
            </a:r>
            <a:r>
              <a:rPr lang="en-US" sz="2400">
                <a:cs typeface="Arial"/>
              </a:rPr>
              <a:t> providers have received male engagement training and </a:t>
            </a:r>
            <a:r>
              <a:rPr lang="en-US" sz="2400" b="1">
                <a:cs typeface="Arial"/>
              </a:rPr>
              <a:t>3 out of 4</a:t>
            </a:r>
            <a:r>
              <a:rPr lang="en-US" sz="2400">
                <a:cs typeface="Arial"/>
              </a:rPr>
              <a:t> have received partner communication training in Kebbi</a:t>
            </a:r>
          </a:p>
        </p:txBody>
      </p:sp>
      <p:grpSp>
        <p:nvGrpSpPr>
          <p:cNvPr id="2" name="Group 1">
            <a:extLst>
              <a:ext uri="{FF2B5EF4-FFF2-40B4-BE49-F238E27FC236}">
                <a16:creationId xmlns:a16="http://schemas.microsoft.com/office/drawing/2014/main" id="{C8F70368-9174-F3DF-DE76-D4ACFA29A5A1}"/>
              </a:ext>
              <a:ext uri="{C183D7F6-B498-43B3-948B-1728B52AA6E4}">
                <adec:decorative xmlns:adec="http://schemas.microsoft.com/office/drawing/2017/decorative" val="1"/>
              </a:ext>
            </a:extLst>
          </p:cNvPr>
          <p:cNvGrpSpPr/>
          <p:nvPr/>
        </p:nvGrpSpPr>
        <p:grpSpPr>
          <a:xfrm>
            <a:off x="197018" y="2482390"/>
            <a:ext cx="2895883" cy="3551656"/>
            <a:chOff x="231137" y="2459644"/>
            <a:chExt cx="2895883" cy="3551656"/>
          </a:xfrm>
        </p:grpSpPr>
        <p:sp>
          <p:nvSpPr>
            <p:cNvPr id="22" name="TextBox 1">
              <a:extLst>
                <a:ext uri="{FF2B5EF4-FFF2-40B4-BE49-F238E27FC236}">
                  <a16:creationId xmlns:a16="http://schemas.microsoft.com/office/drawing/2014/main" id="{AC45232D-85DE-88C6-108C-AB6D9F95E14F}"/>
                </a:ext>
              </a:extLst>
            </p:cNvPr>
            <p:cNvSpPr txBox="1"/>
            <p:nvPr/>
          </p:nvSpPr>
          <p:spPr>
            <a:xfrm>
              <a:off x="265256" y="2459644"/>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IPT of malaria during pregnancy</a:t>
              </a:r>
            </a:p>
          </p:txBody>
        </p:sp>
        <p:sp>
          <p:nvSpPr>
            <p:cNvPr id="25" name="TextBox 1">
              <a:extLst>
                <a:ext uri="{FF2B5EF4-FFF2-40B4-BE49-F238E27FC236}">
                  <a16:creationId xmlns:a16="http://schemas.microsoft.com/office/drawing/2014/main" id="{FD7F2B1F-B605-23EF-BF32-714A1917DCD2}"/>
                </a:ext>
              </a:extLst>
            </p:cNvPr>
            <p:cNvSpPr txBox="1"/>
            <p:nvPr/>
          </p:nvSpPr>
          <p:spPr>
            <a:xfrm>
              <a:off x="265256" y="304074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Counseling for ANC</a:t>
              </a:r>
            </a:p>
          </p:txBody>
        </p:sp>
        <p:sp>
          <p:nvSpPr>
            <p:cNvPr id="26" name="TextBox 1">
              <a:extLst>
                <a:ext uri="{FF2B5EF4-FFF2-40B4-BE49-F238E27FC236}">
                  <a16:creationId xmlns:a16="http://schemas.microsoft.com/office/drawing/2014/main" id="{A667545B-B7F9-2DC8-8049-F7FC7D0A5B08}"/>
                </a:ext>
              </a:extLst>
            </p:cNvPr>
            <p:cNvSpPr txBox="1"/>
            <p:nvPr/>
          </p:nvSpPr>
          <p:spPr>
            <a:xfrm>
              <a:off x="265256" y="5488080"/>
              <a:ext cx="2861764" cy="52322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Partner communication in birth planning</a:t>
              </a:r>
            </a:p>
          </p:txBody>
        </p:sp>
        <p:sp>
          <p:nvSpPr>
            <p:cNvPr id="27" name="TextBox 1">
              <a:extLst>
                <a:ext uri="{FF2B5EF4-FFF2-40B4-BE49-F238E27FC236}">
                  <a16:creationId xmlns:a16="http://schemas.microsoft.com/office/drawing/2014/main" id="{A84AC05B-7E86-3B26-C138-44710C579701}"/>
                </a:ext>
              </a:extLst>
            </p:cNvPr>
            <p:cNvSpPr txBox="1"/>
            <p:nvPr/>
          </p:nvSpPr>
          <p:spPr>
            <a:xfrm>
              <a:off x="265256" y="3532264"/>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Pregnancy comp. and mgmt.</a:t>
              </a:r>
            </a:p>
          </p:txBody>
        </p:sp>
        <p:sp>
          <p:nvSpPr>
            <p:cNvPr id="28" name="TextBox 1">
              <a:extLst>
                <a:ext uri="{FF2B5EF4-FFF2-40B4-BE49-F238E27FC236}">
                  <a16:creationId xmlns:a16="http://schemas.microsoft.com/office/drawing/2014/main" id="{CBE426AE-756D-6962-1040-23126872370A}"/>
                </a:ext>
              </a:extLst>
            </p:cNvPr>
            <p:cNvSpPr txBox="1"/>
            <p:nvPr/>
          </p:nvSpPr>
          <p:spPr>
            <a:xfrm>
              <a:off x="231137" y="4032363"/>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ANC screening</a:t>
              </a:r>
            </a:p>
          </p:txBody>
        </p:sp>
        <p:sp>
          <p:nvSpPr>
            <p:cNvPr id="29" name="TextBox 1">
              <a:extLst>
                <a:ext uri="{FF2B5EF4-FFF2-40B4-BE49-F238E27FC236}">
                  <a16:creationId xmlns:a16="http://schemas.microsoft.com/office/drawing/2014/main" id="{8E827CBF-ED18-3F1B-DEC4-7B38067135F1}"/>
                </a:ext>
              </a:extLst>
            </p:cNvPr>
            <p:cNvSpPr txBox="1"/>
            <p:nvPr/>
          </p:nvSpPr>
          <p:spPr>
            <a:xfrm>
              <a:off x="265256" y="5016524"/>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Male engagement in ANC</a:t>
              </a:r>
            </a:p>
          </p:txBody>
        </p:sp>
        <p:sp>
          <p:nvSpPr>
            <p:cNvPr id="30" name="TextBox 1">
              <a:extLst>
                <a:ext uri="{FF2B5EF4-FFF2-40B4-BE49-F238E27FC236}">
                  <a16:creationId xmlns:a16="http://schemas.microsoft.com/office/drawing/2014/main" id="{6DCB145C-3D51-0C29-10AD-DDF8033A9B41}"/>
                </a:ext>
              </a:extLst>
            </p:cNvPr>
            <p:cNvSpPr txBox="1"/>
            <p:nvPr/>
          </p:nvSpPr>
          <p:spPr>
            <a:xfrm>
              <a:off x="265256" y="4488283"/>
              <a:ext cx="2861764" cy="52322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Nutritional assessment of </a:t>
              </a:r>
              <a:r>
                <a:rPr lang="en-US" sz="1400" err="1"/>
                <a:t>preg</a:t>
              </a:r>
              <a:r>
                <a:rPr lang="en-US" sz="1400"/>
                <a:t>. women</a:t>
              </a:r>
            </a:p>
          </p:txBody>
        </p:sp>
      </p:grpSp>
    </p:spTree>
    <p:extLst>
      <p:ext uri="{BB962C8B-B14F-4D97-AF65-F5344CB8AC3E}">
        <p14:creationId xmlns:p14="http://schemas.microsoft.com/office/powerpoint/2010/main" val="776614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F38045-27FC-4C1E-A99E-5F52922C06A2}"/>
              </a:ext>
            </a:extLst>
          </p:cNvPr>
          <p:cNvSpPr>
            <a:spLocks noGrp="1"/>
          </p:cNvSpPr>
          <p:nvPr>
            <p:ph type="title" idx="4294967295"/>
          </p:nvPr>
        </p:nvSpPr>
        <p:spPr>
          <a:xfrm>
            <a:off x="511175" y="455613"/>
            <a:ext cx="9105900" cy="836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Family Planning </a:t>
            </a:r>
          </a:p>
        </p:txBody>
      </p:sp>
      <p:sp>
        <p:nvSpPr>
          <p:cNvPr id="7" name="TextBox 6">
            <a:extLst>
              <a:ext uri="{FF2B5EF4-FFF2-40B4-BE49-F238E27FC236}">
                <a16:creationId xmlns:a16="http://schemas.microsoft.com/office/drawing/2014/main" id="{D90CBC27-95AE-5F5A-EDC2-1F6652FD1C61}"/>
              </a:ext>
            </a:extLst>
          </p:cNvPr>
          <p:cNvSpPr txBox="1"/>
          <p:nvPr/>
        </p:nvSpPr>
        <p:spPr>
          <a:xfrm>
            <a:off x="567207" y="1108310"/>
            <a:ext cx="11057586" cy="707886"/>
          </a:xfrm>
          <a:prstGeom prst="rect">
            <a:avLst/>
          </a:prstGeom>
          <a:noFill/>
          <a:ln>
            <a:noFill/>
          </a:ln>
        </p:spPr>
        <p:txBody>
          <a:bodyPr wrap="square" lIns="91440" tIns="45720" rIns="91440" bIns="45720" rtlCol="0" anchor="t">
            <a:spAutoFit/>
          </a:bodyPr>
          <a:lstStyle/>
          <a:p>
            <a:r>
              <a:rPr lang="en-US" sz="2000" dirty="0">
                <a:cs typeface="Arial"/>
              </a:rPr>
              <a:t>66% of respondents provide FP services. 84% of these health workers reported receiving training in any of the specified FP topics.</a:t>
            </a:r>
            <a:endParaRPr lang="en-US" sz="2000" i="1" dirty="0">
              <a:cs typeface="Arial"/>
            </a:endParaRPr>
          </a:p>
        </p:txBody>
      </p:sp>
      <p:sp>
        <p:nvSpPr>
          <p:cNvPr id="10" name="Slide Number Placeholder 3">
            <a:extLst>
              <a:ext uri="{FF2B5EF4-FFF2-40B4-BE49-F238E27FC236}">
                <a16:creationId xmlns:a16="http://schemas.microsoft.com/office/drawing/2014/main" id="{52BA19C6-5E4D-A848-4578-7A65DC46D5B5}"/>
              </a:ext>
              <a:ext uri="{C183D7F6-B498-43B3-948B-1728B52AA6E4}">
                <adec:decorative xmlns:adec="http://schemas.microsoft.com/office/drawing/2017/decorative" val="1"/>
              </a:ext>
            </a:extLst>
          </p:cNvPr>
          <p:cNvSpPr txBox="1">
            <a:spLocks/>
          </p:cNvSpPr>
          <p:nvPr/>
        </p:nvSpPr>
        <p:spPr>
          <a:xfrm>
            <a:off x="152400" y="15240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 name="TextBox 4">
            <a:extLst>
              <a:ext uri="{FF2B5EF4-FFF2-40B4-BE49-F238E27FC236}">
                <a16:creationId xmlns:a16="http://schemas.microsoft.com/office/drawing/2014/main" id="{304A5B6A-B687-FFA7-1F47-F298AA3A1062}"/>
              </a:ext>
            </a:extLst>
          </p:cNvPr>
          <p:cNvSpPr txBox="1"/>
          <p:nvPr/>
        </p:nvSpPr>
        <p:spPr>
          <a:xfrm>
            <a:off x="337850" y="2006295"/>
            <a:ext cx="9480487" cy="307777"/>
          </a:xfrm>
          <a:prstGeom prst="rect">
            <a:avLst/>
          </a:prstGeom>
          <a:noFill/>
          <a:ln>
            <a:noFill/>
          </a:ln>
        </p:spPr>
        <p:txBody>
          <a:bodyPr wrap="square" lIns="91440" tIns="45720" rIns="91440" bIns="45720" rtlCol="0" anchor="t">
            <a:spAutoFit/>
          </a:bodyPr>
          <a:lstStyle/>
          <a:p>
            <a:r>
              <a:rPr lang="en-US" sz="1400" b="1" dirty="0">
                <a:latin typeface="Arial"/>
                <a:cs typeface="Arial"/>
              </a:rPr>
              <a:t>Percent of FP providers who received training on FP topics (N = 245)</a:t>
            </a:r>
          </a:p>
        </p:txBody>
      </p:sp>
      <p:graphicFrame>
        <p:nvGraphicFramePr>
          <p:cNvPr id="6" name="Chart 5" descr="stacked bar chart">
            <a:extLst>
              <a:ext uri="{FF2B5EF4-FFF2-40B4-BE49-F238E27FC236}">
                <a16:creationId xmlns:a16="http://schemas.microsoft.com/office/drawing/2014/main" id="{BBE54AC4-82F3-489F-AE5E-6EA743310409}"/>
              </a:ext>
              <a:ext uri="{147F2762-F138-4A5C-976F-8EAC2B608ADB}">
                <a16:predDERef xmlns:a16="http://schemas.microsoft.com/office/drawing/2014/main" pred="{CF04AEEE-593C-475A-843A-2CCF691C61B7}"/>
              </a:ext>
            </a:extLst>
          </p:cNvPr>
          <p:cNvGraphicFramePr>
            <a:graphicFrameLocks/>
          </p:cNvGraphicFramePr>
          <p:nvPr>
            <p:extLst>
              <p:ext uri="{D42A27DB-BD31-4B8C-83A1-F6EECF244321}">
                <p14:modId xmlns:p14="http://schemas.microsoft.com/office/powerpoint/2010/main" val="2397010081"/>
              </p:ext>
            </p:extLst>
          </p:nvPr>
        </p:nvGraphicFramePr>
        <p:xfrm>
          <a:off x="3207224" y="2314433"/>
          <a:ext cx="5527721" cy="400874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BAD1214C-FFF7-F930-D350-A096695E07F3}"/>
              </a:ext>
            </a:extLst>
          </p:cNvPr>
          <p:cNvSpPr txBox="1">
            <a:spLocks/>
          </p:cNvSpPr>
          <p:nvPr/>
        </p:nvSpPr>
        <p:spPr>
          <a:xfrm>
            <a:off x="9098280" y="2408924"/>
            <a:ext cx="2781944" cy="3842979"/>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More than 70% providers report ever receiving training on most FP topics.</a:t>
            </a:r>
          </a:p>
          <a:p>
            <a:r>
              <a:rPr lang="en-US" sz="2400"/>
              <a:t>Most training is reported to have occurred in the past 2 years.</a:t>
            </a:r>
          </a:p>
        </p:txBody>
      </p:sp>
      <p:grpSp>
        <p:nvGrpSpPr>
          <p:cNvPr id="2" name="Group 1">
            <a:extLst>
              <a:ext uri="{FF2B5EF4-FFF2-40B4-BE49-F238E27FC236}">
                <a16:creationId xmlns:a16="http://schemas.microsoft.com/office/drawing/2014/main" id="{C8F70368-9174-F3DF-DE76-D4ACFA29A5A1}"/>
              </a:ext>
              <a:ext uri="{C183D7F6-B498-43B3-948B-1728B52AA6E4}">
                <adec:decorative xmlns:adec="http://schemas.microsoft.com/office/drawing/2017/decorative" val="1"/>
              </a:ext>
            </a:extLst>
          </p:cNvPr>
          <p:cNvGrpSpPr/>
          <p:nvPr/>
        </p:nvGrpSpPr>
        <p:grpSpPr>
          <a:xfrm>
            <a:off x="340512" y="2366819"/>
            <a:ext cx="2865498" cy="3211537"/>
            <a:chOff x="192661" y="2463491"/>
            <a:chExt cx="2865498" cy="3211537"/>
          </a:xfrm>
        </p:grpSpPr>
        <p:sp>
          <p:nvSpPr>
            <p:cNvPr id="22" name="TextBox 1">
              <a:extLst>
                <a:ext uri="{FF2B5EF4-FFF2-40B4-BE49-F238E27FC236}">
                  <a16:creationId xmlns:a16="http://schemas.microsoft.com/office/drawing/2014/main" id="{AC45232D-85DE-88C6-108C-AB6D9F95E14F}"/>
                </a:ext>
              </a:extLst>
            </p:cNvPr>
            <p:cNvSpPr txBox="1"/>
            <p:nvPr/>
          </p:nvSpPr>
          <p:spPr>
            <a:xfrm>
              <a:off x="196395" y="246349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General counseling for FP</a:t>
              </a:r>
            </a:p>
          </p:txBody>
        </p:sp>
        <p:sp>
          <p:nvSpPr>
            <p:cNvPr id="25" name="TextBox 1">
              <a:extLst>
                <a:ext uri="{FF2B5EF4-FFF2-40B4-BE49-F238E27FC236}">
                  <a16:creationId xmlns:a16="http://schemas.microsoft.com/office/drawing/2014/main" id="{FD7F2B1F-B605-23EF-BF32-714A1917DCD2}"/>
                </a:ext>
              </a:extLst>
            </p:cNvPr>
            <p:cNvSpPr txBox="1"/>
            <p:nvPr/>
          </p:nvSpPr>
          <p:spPr>
            <a:xfrm>
              <a:off x="196395" y="295353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Implant insertion/removal</a:t>
              </a:r>
            </a:p>
          </p:txBody>
        </p:sp>
        <p:sp>
          <p:nvSpPr>
            <p:cNvPr id="26" name="TextBox 1">
              <a:extLst>
                <a:ext uri="{FF2B5EF4-FFF2-40B4-BE49-F238E27FC236}">
                  <a16:creationId xmlns:a16="http://schemas.microsoft.com/office/drawing/2014/main" id="{A667545B-B7F9-2DC8-8049-F7FC7D0A5B08}"/>
                </a:ext>
              </a:extLst>
            </p:cNvPr>
            <p:cNvSpPr txBox="1"/>
            <p:nvPr/>
          </p:nvSpPr>
          <p:spPr>
            <a:xfrm>
              <a:off x="192661" y="536725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Partner communication for FP</a:t>
              </a:r>
            </a:p>
          </p:txBody>
        </p:sp>
        <p:sp>
          <p:nvSpPr>
            <p:cNvPr id="27" name="TextBox 1">
              <a:extLst>
                <a:ext uri="{FF2B5EF4-FFF2-40B4-BE49-F238E27FC236}">
                  <a16:creationId xmlns:a16="http://schemas.microsoft.com/office/drawing/2014/main" id="{A84AC05B-7E86-3B26-C138-44710C579701}"/>
                </a:ext>
              </a:extLst>
            </p:cNvPr>
            <p:cNvSpPr txBox="1"/>
            <p:nvPr/>
          </p:nvSpPr>
          <p:spPr>
            <a:xfrm>
              <a:off x="196395" y="344461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Clinical </a:t>
              </a:r>
              <a:r>
                <a:rPr lang="en-US" sz="1400" err="1"/>
                <a:t>mgmt</a:t>
              </a:r>
              <a:r>
                <a:rPr lang="en-US" sz="1400"/>
                <a:t> of FP methods</a:t>
              </a:r>
            </a:p>
          </p:txBody>
        </p:sp>
        <p:sp>
          <p:nvSpPr>
            <p:cNvPr id="28" name="TextBox 1">
              <a:extLst>
                <a:ext uri="{FF2B5EF4-FFF2-40B4-BE49-F238E27FC236}">
                  <a16:creationId xmlns:a16="http://schemas.microsoft.com/office/drawing/2014/main" id="{CBE426AE-756D-6962-1040-23126872370A}"/>
                </a:ext>
              </a:extLst>
            </p:cNvPr>
            <p:cNvSpPr txBox="1"/>
            <p:nvPr/>
          </p:nvSpPr>
          <p:spPr>
            <a:xfrm>
              <a:off x="196395" y="393569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Post-partum FP</a:t>
              </a:r>
            </a:p>
          </p:txBody>
        </p:sp>
        <p:sp>
          <p:nvSpPr>
            <p:cNvPr id="29" name="TextBox 1">
              <a:extLst>
                <a:ext uri="{FF2B5EF4-FFF2-40B4-BE49-F238E27FC236}">
                  <a16:creationId xmlns:a16="http://schemas.microsoft.com/office/drawing/2014/main" id="{8E827CBF-ED18-3F1B-DEC4-7B38067135F1}"/>
                </a:ext>
              </a:extLst>
            </p:cNvPr>
            <p:cNvSpPr txBox="1"/>
            <p:nvPr/>
          </p:nvSpPr>
          <p:spPr>
            <a:xfrm>
              <a:off x="192661" y="487721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Male engagement in FP</a:t>
              </a:r>
            </a:p>
          </p:txBody>
        </p:sp>
        <p:sp>
          <p:nvSpPr>
            <p:cNvPr id="30" name="TextBox 1">
              <a:extLst>
                <a:ext uri="{FF2B5EF4-FFF2-40B4-BE49-F238E27FC236}">
                  <a16:creationId xmlns:a16="http://schemas.microsoft.com/office/drawing/2014/main" id="{6DCB145C-3D51-0C29-10AD-DDF8033A9B41}"/>
                </a:ext>
              </a:extLst>
            </p:cNvPr>
            <p:cNvSpPr txBox="1"/>
            <p:nvPr/>
          </p:nvSpPr>
          <p:spPr>
            <a:xfrm>
              <a:off x="196395" y="4406451"/>
              <a:ext cx="2861764" cy="30777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t>IUCD insertion/removal</a:t>
              </a:r>
            </a:p>
          </p:txBody>
        </p:sp>
      </p:grpSp>
    </p:spTree>
    <p:extLst>
      <p:ext uri="{BB962C8B-B14F-4D97-AF65-F5344CB8AC3E}">
        <p14:creationId xmlns:p14="http://schemas.microsoft.com/office/powerpoint/2010/main" val="345594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1398588" y="2481263"/>
            <a:ext cx="9920287"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64E59"/>
                </a:solidFill>
                <a:effectLst/>
                <a:uLnTx/>
                <a:uFillTx/>
                <a:latin typeface="+mj-lt"/>
                <a:ea typeface="+mn-ea"/>
                <a:cs typeface="+mn-cs"/>
              </a:rPr>
              <a:t>Use of health services, health facility readiness, and provider knowledge, attitudes and practice</a:t>
            </a:r>
          </a:p>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Kebbi baseline quantitative findings</a:t>
            </a:r>
            <a:endParaRPr kumimoji="0" lang="en-US" sz="3600" b="1" i="0" u="none" strike="noStrike" kern="1200" cap="none" spc="0" normalizeH="0" baseline="0" noProof="0" dirty="0">
              <a:ln>
                <a:noFill/>
              </a:ln>
              <a:solidFill>
                <a:schemeClr val="accent1"/>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3600" b="1" i="0" u="none" strike="noStrike" kern="1200" cap="small"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3533298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C. Attitudes and Norms</a:t>
            </a:r>
          </a:p>
        </p:txBody>
      </p:sp>
    </p:spTree>
    <p:extLst>
      <p:ext uri="{BB962C8B-B14F-4D97-AF65-F5344CB8AC3E}">
        <p14:creationId xmlns:p14="http://schemas.microsoft.com/office/powerpoint/2010/main" val="2598034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039490-FB01-EDEB-BB66-793FDD909825}"/>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Attitudes and Norms</a:t>
            </a:r>
          </a:p>
        </p:txBody>
      </p:sp>
      <p:sp>
        <p:nvSpPr>
          <p:cNvPr id="4" name="Text Placeholder 1">
            <a:extLst>
              <a:ext uri="{FF2B5EF4-FFF2-40B4-BE49-F238E27FC236}">
                <a16:creationId xmlns:a16="http://schemas.microsoft.com/office/drawing/2014/main" id="{F8EE1E3F-DE0E-9EC6-B0BC-72452C22127B}"/>
              </a:ext>
            </a:extLst>
          </p:cNvPr>
          <p:cNvSpPr txBox="1">
            <a:spLocks/>
          </p:cNvSpPr>
          <p:nvPr/>
        </p:nvSpPr>
        <p:spPr>
          <a:xfrm>
            <a:off x="542535" y="1943099"/>
            <a:ext cx="11282672" cy="4254019"/>
          </a:xfrm>
          <a:prstGeom prst="rect">
            <a:avLst/>
          </a:prstGeom>
        </p:spPr>
        <p:txBody>
          <a:bodyPr>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Are provider attitudes different from perceived professional community norms among other providers in LGA?</a:t>
            </a:r>
          </a:p>
          <a:p>
            <a:pPr marL="0" indent="0">
              <a:buNone/>
            </a:pPr>
            <a:endParaRPr lang="en-US" b="1"/>
          </a:p>
          <a:p>
            <a:pPr marL="457200" lvl="1" indent="0">
              <a:buNone/>
            </a:pPr>
            <a:r>
              <a:rPr lang="en-US" b="1"/>
              <a:t>Topic 1</a:t>
            </a:r>
            <a:r>
              <a:rPr lang="en-US"/>
              <a:t>. Malaria, ANC, and FP attitudes, practices, and norms</a:t>
            </a:r>
          </a:p>
          <a:p>
            <a:pPr marL="457200" lvl="1" indent="0">
              <a:buNone/>
            </a:pPr>
            <a:r>
              <a:rPr lang="en-US" b="1"/>
              <a:t>Topic 2</a:t>
            </a:r>
            <a:r>
              <a:rPr lang="en-US"/>
              <a:t>. Gender attitudes and gender-sensitive quality of care norms</a:t>
            </a:r>
          </a:p>
          <a:p>
            <a:pPr marL="0" indent="0">
              <a:buNone/>
            </a:pPr>
            <a:endParaRPr lang="en-US"/>
          </a:p>
        </p:txBody>
      </p:sp>
    </p:spTree>
    <p:extLst>
      <p:ext uri="{BB962C8B-B14F-4D97-AF65-F5344CB8AC3E}">
        <p14:creationId xmlns:p14="http://schemas.microsoft.com/office/powerpoint/2010/main" val="1943212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67945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findings: Provider attitudes and LGA norms</a:t>
            </a: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470231" y="1411025"/>
            <a:ext cx="10629474" cy="4767415"/>
          </a:xfrm>
        </p:spPr>
        <p:txBody>
          <a:bodyPr/>
          <a:lstStyle/>
          <a:p>
            <a:pPr>
              <a:spcBef>
                <a:spcPts val="600"/>
              </a:spcBef>
            </a:pPr>
            <a:r>
              <a:rPr lang="en-US" sz="2400">
                <a:cs typeface="Arial" panose="020B0604020202020204" pitchFamily="34" charset="0"/>
              </a:rPr>
              <a:t>Malaria case management attitudes and norms are generally positive at Evaluation baseline and align with corresponding community norms</a:t>
            </a:r>
          </a:p>
          <a:p>
            <a:pPr>
              <a:spcBef>
                <a:spcPts val="600"/>
              </a:spcBef>
            </a:pPr>
            <a:r>
              <a:rPr lang="en-US" sz="2400">
                <a:cs typeface="Arial" panose="020B0604020202020204" pitchFamily="34" charset="0"/>
              </a:rPr>
              <a:t>ANC provider attitudes are universally positive at evaluation baseline</a:t>
            </a:r>
          </a:p>
          <a:p>
            <a:pPr>
              <a:spcBef>
                <a:spcPts val="600"/>
              </a:spcBef>
            </a:pPr>
            <a:r>
              <a:rPr lang="en-US" sz="2400">
                <a:cs typeface="Arial" panose="020B0604020202020204" pitchFamily="34" charset="0"/>
              </a:rPr>
              <a:t>LGA norms </a:t>
            </a:r>
            <a:r>
              <a:rPr lang="en-US" sz="2400"/>
              <a:t>on ANC </a:t>
            </a:r>
            <a:r>
              <a:rPr lang="en-US" sz="2400">
                <a:cs typeface="Arial" panose="020B0604020202020204" pitchFamily="34" charset="0"/>
              </a:rPr>
              <a:t>also positive in Kebbi</a:t>
            </a:r>
          </a:p>
          <a:p>
            <a:pPr lvl="1">
              <a:spcBef>
                <a:spcPts val="600"/>
              </a:spcBef>
            </a:pPr>
            <a:r>
              <a:rPr lang="en-US">
                <a:cs typeface="Arial" panose="020B0604020202020204" pitchFamily="34" charset="0"/>
              </a:rPr>
              <a:t>Exception: reported LGA norms around mosquito net provision are less positive than corresponding provider norms</a:t>
            </a:r>
          </a:p>
          <a:p>
            <a:pPr>
              <a:spcBef>
                <a:spcPts val="600"/>
              </a:spcBef>
            </a:pPr>
            <a:r>
              <a:rPr lang="en-US" sz="2400"/>
              <a:t>97</a:t>
            </a:r>
            <a:r>
              <a:rPr lang="en-US" sz="2400">
                <a:cs typeface="Arial" panose="020B0604020202020204" pitchFamily="34" charset="0"/>
              </a:rPr>
              <a:t>% providers </a:t>
            </a:r>
            <a:r>
              <a:rPr lang="en-US" sz="2400"/>
              <a:t>agree or strongly agree that it is appropriate to require partner consent before providing contraceptives to women</a:t>
            </a:r>
          </a:p>
          <a:p>
            <a:pPr>
              <a:spcBef>
                <a:spcPts val="600"/>
              </a:spcBef>
            </a:pPr>
            <a:r>
              <a:rPr lang="en-US" sz="2400">
                <a:cs typeface="Arial" panose="020B0604020202020204" pitchFamily="34" charset="0"/>
              </a:rPr>
              <a:t>48% providers agree/strongly agree that it is not </a:t>
            </a:r>
            <a:r>
              <a:rPr lang="en-US" sz="2400"/>
              <a:t>appropriate to provide contraceptives to unmarried women.</a:t>
            </a:r>
            <a:endParaRPr lang="en-US" sz="2400">
              <a:cs typeface="Arial" panose="020B0604020202020204" pitchFamily="34" charset="0"/>
            </a:endParaRPr>
          </a:p>
        </p:txBody>
      </p:sp>
    </p:spTree>
    <p:extLst>
      <p:ext uri="{BB962C8B-B14F-4D97-AF65-F5344CB8AC3E}">
        <p14:creationId xmlns:p14="http://schemas.microsoft.com/office/powerpoint/2010/main" val="2729698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885825"/>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findings: Provider gender attitudes and LGA norms</a:t>
            </a: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450143" y="2142490"/>
            <a:ext cx="10629474" cy="4035950"/>
          </a:xfrm>
        </p:spPr>
        <p:txBody>
          <a:bodyPr/>
          <a:lstStyle/>
          <a:p>
            <a:pPr>
              <a:spcBef>
                <a:spcPts val="600"/>
              </a:spcBef>
            </a:pPr>
            <a:r>
              <a:rPr lang="en-US" sz="2400">
                <a:cs typeface="Arial" panose="020B0604020202020204" pitchFamily="34" charset="0"/>
              </a:rPr>
              <a:t>Gender norms among providers and LGA norms are not highly gender equitable in </a:t>
            </a:r>
            <a:r>
              <a:rPr lang="en-US" sz="2400"/>
              <a:t>Kebbi.</a:t>
            </a:r>
            <a:endParaRPr lang="en-US" sz="2400">
              <a:cs typeface="Arial" panose="020B0604020202020204" pitchFamily="34" charset="0"/>
            </a:endParaRPr>
          </a:p>
          <a:p>
            <a:pPr>
              <a:spcBef>
                <a:spcPts val="600"/>
              </a:spcBef>
            </a:pPr>
            <a:r>
              <a:rPr lang="en-US" sz="2400"/>
              <a:t>Almost all providers agreed or strongly agreed with statements expressing supportive LGA norms on couples’ communication and individual agency in family planning service provision</a:t>
            </a:r>
          </a:p>
          <a:p>
            <a:pPr>
              <a:spcBef>
                <a:spcPts val="600"/>
              </a:spcBef>
            </a:pPr>
            <a:r>
              <a:rPr lang="en-US" sz="2400"/>
              <a:t>52% providers agreed or strongly agreed with the statement “</a:t>
            </a:r>
            <a:r>
              <a:rPr lang="en-US" sz="2400" i="1"/>
              <a:t>the clinicians in this LGA believe that men’s only role in family planning should be to help select methods used by their female partner</a:t>
            </a:r>
            <a:r>
              <a:rPr lang="en-US" sz="2400"/>
              <a:t>”</a:t>
            </a:r>
          </a:p>
        </p:txBody>
      </p:sp>
    </p:spTree>
    <p:extLst>
      <p:ext uri="{BB962C8B-B14F-4D97-AF65-F5344CB8AC3E}">
        <p14:creationId xmlns:p14="http://schemas.microsoft.com/office/powerpoint/2010/main" val="2196103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D. Clinical Vignettes</a:t>
            </a:r>
          </a:p>
        </p:txBody>
      </p:sp>
    </p:spTree>
    <p:extLst>
      <p:ext uri="{BB962C8B-B14F-4D97-AF65-F5344CB8AC3E}">
        <p14:creationId xmlns:p14="http://schemas.microsoft.com/office/powerpoint/2010/main" val="289517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87375" y="784225"/>
            <a:ext cx="9105900"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Child Health Vignette</a:t>
            </a:r>
          </a:p>
        </p:txBody>
      </p:sp>
      <p:sp>
        <p:nvSpPr>
          <p:cNvPr id="8" name="TextBox 7">
            <a:extLst>
              <a:ext uri="{FF2B5EF4-FFF2-40B4-BE49-F238E27FC236}">
                <a16:creationId xmlns:a16="http://schemas.microsoft.com/office/drawing/2014/main" id="{84211C96-7169-3372-D614-40F332E0C5D3}"/>
              </a:ext>
            </a:extLst>
          </p:cNvPr>
          <p:cNvSpPr txBox="1"/>
          <p:nvPr/>
        </p:nvSpPr>
        <p:spPr>
          <a:xfrm>
            <a:off x="232809"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Child health: Domain and weighted total scores</a:t>
            </a:r>
          </a:p>
        </p:txBody>
      </p:sp>
      <p:graphicFrame>
        <p:nvGraphicFramePr>
          <p:cNvPr id="9" name="Table 8">
            <a:extLst>
              <a:ext uri="{FF2B5EF4-FFF2-40B4-BE49-F238E27FC236}">
                <a16:creationId xmlns:a16="http://schemas.microsoft.com/office/drawing/2014/main" id="{F1AFA952-DDB6-CD8C-F3AD-003926C16C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4022114"/>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D54F13"/>
                          </a:solidFill>
                          <a:latin typeface="+mn-lt"/>
                          <a:sym typeface="Wingdings" panose="05000000000000000000" pitchFamily="2" charset="2"/>
                        </a:rPr>
                        <a:t></a:t>
                      </a:r>
                      <a:r>
                        <a:rPr lang="en-US" sz="900" b="0">
                          <a:solidFill>
                            <a:srgbClr val="3B5978"/>
                          </a:solidFill>
                          <a:latin typeface="+mn-lt"/>
                          <a:sym typeface="Wingdings" panose="05000000000000000000" pitchFamily="2" charset="2"/>
                        </a:rPr>
                        <a:t> </a:t>
                      </a:r>
                      <a:r>
                        <a:rPr lang="en-US" sz="900" b="0">
                          <a:latin typeface="+mn-lt"/>
                        </a:rPr>
                        <a:t>Kebbi (N=312)</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50.7</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0.000</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dirty="0">
                          <a:latin typeface="+mn-lt"/>
                        </a:rPr>
                        <a:t>Notes: *** p&lt;0.001</a:t>
                      </a:r>
                      <a:endParaRPr lang="en-US" sz="900" b="0" i="1" dirty="0">
                        <a:latin typeface="+mn-lt"/>
                        <a:cs typeface="Arial" panose="020B0604020202020204" pitchFamily="34" charset="0"/>
                      </a:endParaRP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pic>
        <p:nvPicPr>
          <p:cNvPr id="7" name="Picture 6" descr="box plot">
            <a:extLst>
              <a:ext uri="{FF2B5EF4-FFF2-40B4-BE49-F238E27FC236}">
                <a16:creationId xmlns:a16="http://schemas.microsoft.com/office/drawing/2014/main" id="{5C761149-A9B1-55D4-3AFE-AAD4CD0902CE}"/>
              </a:ext>
            </a:extLst>
          </p:cNvPr>
          <p:cNvPicPr>
            <a:picLocks noChangeAspect="1"/>
          </p:cNvPicPr>
          <p:nvPr/>
        </p:nvPicPr>
        <p:blipFill>
          <a:blip r:embed="rId3"/>
          <a:stretch>
            <a:fillRect/>
          </a:stretch>
        </p:blipFill>
        <p:spPr>
          <a:xfrm>
            <a:off x="232809" y="1681266"/>
            <a:ext cx="5039868" cy="3656076"/>
          </a:xfrm>
          <a:prstGeom prst="rect">
            <a:avLst/>
          </a:prstGeom>
        </p:spPr>
      </p:pic>
      <p:sp>
        <p:nvSpPr>
          <p:cNvPr id="5" name="Rectangle 4">
            <a:extLst>
              <a:ext uri="{FF2B5EF4-FFF2-40B4-BE49-F238E27FC236}">
                <a16:creationId xmlns:a16="http://schemas.microsoft.com/office/drawing/2014/main" id="{BBBB092E-6D42-465E-9811-888A9A9AB460}"/>
              </a:ext>
              <a:ext uri="{C183D7F6-B498-43B3-948B-1728B52AA6E4}">
                <adec:decorative xmlns:adec="http://schemas.microsoft.com/office/drawing/2017/decorative" val="1"/>
              </a:ext>
            </a:extLst>
          </p:cNvPr>
          <p:cNvSpPr/>
          <p:nvPr/>
        </p:nvSpPr>
        <p:spPr>
          <a:xfrm>
            <a:off x="871286" y="3509639"/>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5185F5-5827-F8F8-CB8F-14B215BD50A4}"/>
              </a:ext>
              <a:ext uri="{C183D7F6-B498-43B3-948B-1728B52AA6E4}">
                <adec:decorative xmlns:adec="http://schemas.microsoft.com/office/drawing/2017/decorative" val="1"/>
              </a:ext>
            </a:extLst>
          </p:cNvPr>
          <p:cNvSpPr/>
          <p:nvPr/>
        </p:nvSpPr>
        <p:spPr>
          <a:xfrm>
            <a:off x="1123376" y="342942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3BC9BD-ADA2-EADB-8582-52F0E7C44481}"/>
              </a:ext>
              <a:ext uri="{C183D7F6-B498-43B3-948B-1728B52AA6E4}">
                <adec:decorative xmlns:adec="http://schemas.microsoft.com/office/drawing/2017/decorative" val="1"/>
              </a:ext>
            </a:extLst>
          </p:cNvPr>
          <p:cNvSpPr/>
          <p:nvPr/>
        </p:nvSpPr>
        <p:spPr>
          <a:xfrm>
            <a:off x="2154654" y="2146060"/>
            <a:ext cx="143232" cy="1965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0E6AB0-412F-5CCB-D077-496E17B21349}"/>
              </a:ext>
              <a:ext uri="{C183D7F6-B498-43B3-948B-1728B52AA6E4}">
                <adec:decorative xmlns:adec="http://schemas.microsoft.com/office/drawing/2017/decorative" val="1"/>
              </a:ext>
            </a:extLst>
          </p:cNvPr>
          <p:cNvSpPr/>
          <p:nvPr/>
        </p:nvSpPr>
        <p:spPr>
          <a:xfrm>
            <a:off x="2389556" y="2696075"/>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D610D99-FEF5-4452-6DCB-C061488D29E6}"/>
              </a:ext>
              <a:ext uri="{C183D7F6-B498-43B3-948B-1728B52AA6E4}">
                <adec:decorative xmlns:adec="http://schemas.microsoft.com/office/drawing/2017/decorative" val="1"/>
              </a:ext>
            </a:extLst>
          </p:cNvPr>
          <p:cNvSpPr/>
          <p:nvPr/>
        </p:nvSpPr>
        <p:spPr>
          <a:xfrm>
            <a:off x="3048429" y="2650240"/>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9C44E0-AED0-B12A-56B1-769C90765CDD}"/>
              </a:ext>
              <a:ext uri="{C183D7F6-B498-43B3-948B-1728B52AA6E4}">
                <adec:decorative xmlns:adec="http://schemas.microsoft.com/office/drawing/2017/decorative" val="1"/>
              </a:ext>
            </a:extLst>
          </p:cNvPr>
          <p:cNvSpPr/>
          <p:nvPr/>
        </p:nvSpPr>
        <p:spPr>
          <a:xfrm>
            <a:off x="2824985" y="2529924"/>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B85AF15-A010-9746-DEB8-C5454A2D29D7}"/>
              </a:ext>
              <a:ext uri="{C183D7F6-B498-43B3-948B-1728B52AA6E4}">
                <adec:decorative xmlns:adec="http://schemas.microsoft.com/office/drawing/2017/decorative" val="1"/>
              </a:ext>
            </a:extLst>
          </p:cNvPr>
          <p:cNvSpPr/>
          <p:nvPr/>
        </p:nvSpPr>
        <p:spPr>
          <a:xfrm>
            <a:off x="3483857" y="1853864"/>
            <a:ext cx="114586" cy="1856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49B2F9-2B3B-25CC-0C35-7FB2EB475728}"/>
              </a:ext>
              <a:ext uri="{C183D7F6-B498-43B3-948B-1728B52AA6E4}">
                <adec:decorative xmlns:adec="http://schemas.microsoft.com/office/drawing/2017/decorative" val="1"/>
              </a:ext>
            </a:extLst>
          </p:cNvPr>
          <p:cNvSpPr/>
          <p:nvPr/>
        </p:nvSpPr>
        <p:spPr>
          <a:xfrm>
            <a:off x="3707300" y="1853864"/>
            <a:ext cx="91669" cy="205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13003A-C6D4-3C03-5CAC-23B634CCFF50}"/>
              </a:ext>
              <a:ext uri="{C183D7F6-B498-43B3-948B-1728B52AA6E4}">
                <adec:decorative xmlns:adec="http://schemas.microsoft.com/office/drawing/2017/decorative" val="1"/>
              </a:ext>
            </a:extLst>
          </p:cNvPr>
          <p:cNvSpPr/>
          <p:nvPr/>
        </p:nvSpPr>
        <p:spPr>
          <a:xfrm>
            <a:off x="4142728" y="2810660"/>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550D8B-079A-7C48-A347-08ADF22743BD}"/>
              </a:ext>
              <a:ext uri="{C183D7F6-B498-43B3-948B-1728B52AA6E4}">
                <adec:decorative xmlns:adec="http://schemas.microsoft.com/office/drawing/2017/decorative" val="1"/>
              </a:ext>
            </a:extLst>
          </p:cNvPr>
          <p:cNvSpPr/>
          <p:nvPr/>
        </p:nvSpPr>
        <p:spPr>
          <a:xfrm>
            <a:off x="4360443" y="2759097"/>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2951A5C-AA8D-E1BF-09F5-894557192491}"/>
              </a:ext>
              <a:ext uri="{C183D7F6-B498-43B3-948B-1728B52AA6E4}">
                <adec:decorative xmlns:adec="http://schemas.microsoft.com/office/drawing/2017/decorative" val="1"/>
              </a:ext>
            </a:extLst>
          </p:cNvPr>
          <p:cNvSpPr/>
          <p:nvPr/>
        </p:nvSpPr>
        <p:spPr>
          <a:xfrm>
            <a:off x="1765060" y="3326300"/>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6B98740-3073-899E-76FF-729D063E199B}"/>
              </a:ext>
              <a:ext uri="{C183D7F6-B498-43B3-948B-1728B52AA6E4}">
                <adec:decorative xmlns:adec="http://schemas.microsoft.com/office/drawing/2017/decorative" val="1"/>
              </a:ext>
            </a:extLst>
          </p:cNvPr>
          <p:cNvSpPr/>
          <p:nvPr/>
        </p:nvSpPr>
        <p:spPr>
          <a:xfrm>
            <a:off x="1530158" y="2976811"/>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17A853D-633B-FD85-CDC5-E08EBA74585C}"/>
              </a:ext>
              <a:ext uri="{C183D7F6-B498-43B3-948B-1728B52AA6E4}">
                <adec:decorative xmlns:adec="http://schemas.microsoft.com/office/drawing/2017/decorative" val="1"/>
              </a:ext>
            </a:extLst>
          </p:cNvPr>
          <p:cNvSpPr/>
          <p:nvPr/>
        </p:nvSpPr>
        <p:spPr>
          <a:xfrm>
            <a:off x="4772954" y="275909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26ECDD3-1413-A42A-54C0-476BC7CBFADB}"/>
              </a:ext>
              <a:ext uri="{C183D7F6-B498-43B3-948B-1728B52AA6E4}">
                <adec:decorative xmlns:adec="http://schemas.microsoft.com/office/drawing/2017/decorative" val="1"/>
              </a:ext>
            </a:extLst>
          </p:cNvPr>
          <p:cNvSpPr/>
          <p:nvPr/>
        </p:nvSpPr>
        <p:spPr>
          <a:xfrm>
            <a:off x="5007857" y="2902331"/>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
            <a:extLst>
              <a:ext uri="{FF2B5EF4-FFF2-40B4-BE49-F238E27FC236}">
                <a16:creationId xmlns:a16="http://schemas.microsoft.com/office/drawing/2014/main" id="{E783ED66-722E-93DA-B158-2CCD36F6B36F}"/>
              </a:ext>
            </a:extLst>
          </p:cNvPr>
          <p:cNvSpPr>
            <a:spLocks noGrp="1"/>
          </p:cNvSpPr>
          <p:nvPr>
            <p:ph type="body" sz="quarter" idx="12"/>
          </p:nvPr>
        </p:nvSpPr>
        <p:spPr>
          <a:xfrm>
            <a:off x="6190619" y="1347278"/>
            <a:ext cx="5414450" cy="4643988"/>
          </a:xfrm>
        </p:spPr>
        <p:txBody>
          <a:bodyPr vert="horz" lIns="91440" tIns="45720" rIns="91440" bIns="45720" rtlCol="0" anchor="ctr">
            <a:noAutofit/>
          </a:bodyPr>
          <a:lstStyle/>
          <a:p>
            <a:pPr marL="0" indent="0">
              <a:spcAft>
                <a:spcPts val="600"/>
              </a:spcAft>
              <a:buNone/>
            </a:pPr>
            <a:r>
              <a:rPr lang="en-US" sz="2000" b="1" i="0" u="none" strike="noStrike">
                <a:solidFill>
                  <a:srgbClr val="000000"/>
                </a:solidFill>
                <a:effectLst/>
                <a:latin typeface="Georgia" panose="02040502050405020303" pitchFamily="18" charset="0"/>
              </a:rPr>
              <a:t>Case: uncomplicated malaria in child age 5 years.</a:t>
            </a:r>
            <a:r>
              <a:rPr lang="en-US" sz="2000" b="0" i="0">
                <a:solidFill>
                  <a:srgbClr val="000000"/>
                </a:solidFill>
                <a:effectLst/>
                <a:latin typeface="Georgia" panose="02040502050405020303" pitchFamily="18" charset="0"/>
              </a:rPr>
              <a:t>​</a:t>
            </a:r>
          </a:p>
          <a:p>
            <a:pPr marL="0" indent="0">
              <a:spcAft>
                <a:spcPts val="600"/>
              </a:spcAft>
              <a:buNone/>
            </a:pPr>
            <a:endParaRPr lang="en-US" sz="2400" b="1">
              <a:solidFill>
                <a:schemeClr val="accent1"/>
              </a:solidFill>
            </a:endParaRPr>
          </a:p>
          <a:p>
            <a:pPr marL="0" indent="0">
              <a:spcAft>
                <a:spcPts val="600"/>
              </a:spcAft>
              <a:buNone/>
            </a:pPr>
            <a:r>
              <a:rPr lang="en-US" sz="2400" b="1">
                <a:solidFill>
                  <a:schemeClr val="accent1"/>
                </a:solidFill>
              </a:rPr>
              <a:t>Key findings</a:t>
            </a:r>
          </a:p>
          <a:p>
            <a:pPr>
              <a:spcAft>
                <a:spcPts val="600"/>
              </a:spcAft>
            </a:pPr>
            <a:r>
              <a:rPr lang="en-US" sz="2000"/>
              <a:t>99% of providers would perform </a:t>
            </a:r>
            <a:r>
              <a:rPr lang="en-US" sz="2000" err="1"/>
              <a:t>mRDT</a:t>
            </a:r>
            <a:endParaRPr lang="en-US" sz="2000"/>
          </a:p>
          <a:p>
            <a:pPr>
              <a:spcAft>
                <a:spcPts val="600"/>
              </a:spcAft>
            </a:pPr>
            <a:r>
              <a:rPr lang="en-US" sz="2000"/>
              <a:t>94% of providers would treat with ACT</a:t>
            </a:r>
          </a:p>
          <a:p>
            <a:pPr>
              <a:spcAft>
                <a:spcPts val="600"/>
              </a:spcAft>
            </a:pPr>
            <a:r>
              <a:rPr lang="en-US" sz="2000"/>
              <a:t>22% providers would provide an antibiotic</a:t>
            </a:r>
          </a:p>
          <a:p>
            <a:pPr>
              <a:spcAft>
                <a:spcPts val="600"/>
              </a:spcAft>
            </a:pPr>
            <a:r>
              <a:rPr lang="en-US" sz="2000"/>
              <a:t>Only 2 providers in Kebbi mentioned disclosing the diagnosis in counseling</a:t>
            </a:r>
          </a:p>
          <a:p>
            <a:pPr>
              <a:spcAft>
                <a:spcPts val="600"/>
              </a:spcAft>
            </a:pPr>
            <a:r>
              <a:rPr lang="en-US" sz="2000"/>
              <a:t>35% of providers would counsel on completing medication to avoid drug resistance </a:t>
            </a:r>
          </a:p>
          <a:p>
            <a:endParaRPr lang="en-US" sz="2400"/>
          </a:p>
        </p:txBody>
      </p:sp>
    </p:spTree>
    <p:extLst>
      <p:ext uri="{BB962C8B-B14F-4D97-AF65-F5344CB8AC3E}">
        <p14:creationId xmlns:p14="http://schemas.microsoft.com/office/powerpoint/2010/main" val="877098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ANC: Malaria in Pregnancy Vignette</a:t>
            </a:r>
          </a:p>
        </p:txBody>
      </p:sp>
      <p:sp>
        <p:nvSpPr>
          <p:cNvPr id="8" name="TextBox 7">
            <a:extLst>
              <a:ext uri="{FF2B5EF4-FFF2-40B4-BE49-F238E27FC236}">
                <a16:creationId xmlns:a16="http://schemas.microsoft.com/office/drawing/2014/main" id="{84211C96-7169-3372-D614-40F332E0C5D3}"/>
              </a:ext>
            </a:extLst>
          </p:cNvPr>
          <p:cNvSpPr txBox="1"/>
          <p:nvPr/>
        </p:nvSpPr>
        <p:spPr>
          <a:xfrm>
            <a:off x="232809" y="1419656"/>
            <a:ext cx="4775431" cy="261610"/>
          </a:xfrm>
          <a:prstGeom prst="rect">
            <a:avLst/>
          </a:prstGeom>
          <a:noFill/>
          <a:ln>
            <a:noFill/>
          </a:ln>
        </p:spPr>
        <p:txBody>
          <a:bodyPr wrap="square" rtlCol="0">
            <a:spAutoFit/>
          </a:bodyPr>
          <a:lstStyle/>
          <a:p>
            <a:r>
              <a:rPr lang="en-US" sz="1100" b="1" dirty="0">
                <a:latin typeface="Arial" panose="020B0604020202020204" pitchFamily="34" charset="0"/>
                <a:cs typeface="Arial" panose="020B0604020202020204" pitchFamily="34" charset="0"/>
              </a:rPr>
              <a:t>ANC-MIP: Domain and weighted total scores</a:t>
            </a:r>
          </a:p>
        </p:txBody>
      </p:sp>
      <p:pic>
        <p:nvPicPr>
          <p:cNvPr id="6" name="Picture 5" descr="box plot">
            <a:extLst>
              <a:ext uri="{FF2B5EF4-FFF2-40B4-BE49-F238E27FC236}">
                <a16:creationId xmlns:a16="http://schemas.microsoft.com/office/drawing/2014/main" id="{47C4063A-ADCD-9D9D-E25F-F830BD62B24D}"/>
              </a:ext>
            </a:extLst>
          </p:cNvPr>
          <p:cNvPicPr>
            <a:picLocks noChangeAspect="1"/>
          </p:cNvPicPr>
          <p:nvPr/>
        </p:nvPicPr>
        <p:blipFill>
          <a:blip r:embed="rId3"/>
          <a:stretch>
            <a:fillRect/>
          </a:stretch>
        </p:blipFill>
        <p:spPr>
          <a:xfrm>
            <a:off x="232809" y="1651354"/>
            <a:ext cx="5039868" cy="3656076"/>
          </a:xfrm>
          <a:prstGeom prst="rect">
            <a:avLst/>
          </a:prstGeom>
          <a:ln>
            <a:noFill/>
          </a:ln>
        </p:spPr>
      </p:pic>
      <p:graphicFrame>
        <p:nvGraphicFramePr>
          <p:cNvPr id="9" name="Table 8">
            <a:extLst>
              <a:ext uri="{FF2B5EF4-FFF2-40B4-BE49-F238E27FC236}">
                <a16:creationId xmlns:a16="http://schemas.microsoft.com/office/drawing/2014/main" id="{F1AFA952-DDB6-CD8C-F3AD-003926C16C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2657738"/>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D54F13"/>
                          </a:solidFill>
                          <a:latin typeface="+mn-lt"/>
                          <a:sym typeface="Wingdings" panose="05000000000000000000" pitchFamily="2" charset="2"/>
                        </a:rPr>
                        <a:t></a:t>
                      </a:r>
                      <a:r>
                        <a:rPr lang="en-US" sz="900" b="0">
                          <a:solidFill>
                            <a:srgbClr val="3B5978"/>
                          </a:solidFill>
                          <a:latin typeface="+mn-lt"/>
                          <a:sym typeface="Wingdings" panose="05000000000000000000" pitchFamily="2" charset="2"/>
                        </a:rPr>
                        <a:t> </a:t>
                      </a:r>
                      <a:r>
                        <a:rPr lang="en-US" sz="900" b="0">
                          <a:latin typeface="+mn-lt"/>
                        </a:rPr>
                        <a:t>Kebbi (N=218)</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72.4</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0.910</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dirty="0">
                          <a:latin typeface="+mn-lt"/>
                        </a:rPr>
                        <a:t>Notes: *** p&lt;0.001</a:t>
                      </a:r>
                      <a:endParaRPr lang="en-US" sz="900" b="0" i="1" dirty="0">
                        <a:latin typeface="+mn-lt"/>
                        <a:cs typeface="Arial" panose="020B0604020202020204" pitchFamily="34" charset="0"/>
                      </a:endParaRP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sp>
        <p:nvSpPr>
          <p:cNvPr id="4" name="Rectangle 3">
            <a:extLst>
              <a:ext uri="{FF2B5EF4-FFF2-40B4-BE49-F238E27FC236}">
                <a16:creationId xmlns:a16="http://schemas.microsoft.com/office/drawing/2014/main" id="{04B36B63-D550-90B0-E458-715AFAF86B0B}"/>
              </a:ext>
              <a:ext uri="{C183D7F6-B498-43B3-948B-1728B52AA6E4}">
                <adec:decorative xmlns:adec="http://schemas.microsoft.com/office/drawing/2017/decorative" val="1"/>
              </a:ext>
            </a:extLst>
          </p:cNvPr>
          <p:cNvSpPr/>
          <p:nvPr/>
        </p:nvSpPr>
        <p:spPr>
          <a:xfrm>
            <a:off x="1518699" y="224345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9D36A1-C0F7-EF49-0FD7-402D7CD26817}"/>
              </a:ext>
              <a:ext uri="{C183D7F6-B498-43B3-948B-1728B52AA6E4}">
                <adec:decorative xmlns:adec="http://schemas.microsoft.com/office/drawing/2017/decorative" val="1"/>
              </a:ext>
            </a:extLst>
          </p:cNvPr>
          <p:cNvSpPr/>
          <p:nvPr/>
        </p:nvSpPr>
        <p:spPr>
          <a:xfrm>
            <a:off x="3046137" y="1931782"/>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ECCEF7-2BD2-9BC3-C2F3-4E8D9C1EABDE}"/>
              </a:ext>
              <a:ext uri="{C183D7F6-B498-43B3-948B-1728B52AA6E4}">
                <adec:decorative xmlns:adec="http://schemas.microsoft.com/office/drawing/2017/decorative" val="1"/>
              </a:ext>
            </a:extLst>
          </p:cNvPr>
          <p:cNvSpPr/>
          <p:nvPr/>
        </p:nvSpPr>
        <p:spPr>
          <a:xfrm>
            <a:off x="1766206" y="2342002"/>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239080-B823-4951-A1A6-241C23DB1930}"/>
              </a:ext>
              <a:ext uri="{C183D7F6-B498-43B3-948B-1728B52AA6E4}">
                <adec:decorative xmlns:adec="http://schemas.microsoft.com/office/drawing/2017/decorative" val="1"/>
              </a:ext>
            </a:extLst>
          </p:cNvPr>
          <p:cNvSpPr/>
          <p:nvPr/>
        </p:nvSpPr>
        <p:spPr>
          <a:xfrm>
            <a:off x="2176426" y="2654824"/>
            <a:ext cx="126044" cy="1552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220C3D-0789-8A61-B131-D4E472C44259}"/>
              </a:ext>
              <a:ext uri="{C183D7F6-B498-43B3-948B-1728B52AA6E4}">
                <adec:decorative xmlns:adec="http://schemas.microsoft.com/office/drawing/2017/decorative" val="1"/>
              </a:ext>
            </a:extLst>
          </p:cNvPr>
          <p:cNvSpPr/>
          <p:nvPr/>
        </p:nvSpPr>
        <p:spPr>
          <a:xfrm>
            <a:off x="2409036" y="2549403"/>
            <a:ext cx="91669" cy="1695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1E58C1-1A6C-B9AB-5F1A-996DBBA332BD}"/>
              </a:ext>
              <a:ext uri="{C183D7F6-B498-43B3-948B-1728B52AA6E4}">
                <adec:decorative xmlns:adec="http://schemas.microsoft.com/office/drawing/2017/decorative" val="1"/>
              </a:ext>
            </a:extLst>
          </p:cNvPr>
          <p:cNvSpPr/>
          <p:nvPr/>
        </p:nvSpPr>
        <p:spPr>
          <a:xfrm>
            <a:off x="2830714" y="1911157"/>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81F61D-BFFA-2608-6CC9-7EAC4E6731D9}"/>
              </a:ext>
              <a:ext uri="{C183D7F6-B498-43B3-948B-1728B52AA6E4}">
                <adec:decorative xmlns:adec="http://schemas.microsoft.com/office/drawing/2017/decorative" val="1"/>
              </a:ext>
            </a:extLst>
          </p:cNvPr>
          <p:cNvSpPr/>
          <p:nvPr/>
        </p:nvSpPr>
        <p:spPr>
          <a:xfrm>
            <a:off x="3475836" y="1817196"/>
            <a:ext cx="114586" cy="1810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118A1A-675B-102D-F46B-A0A317A0D5B5}"/>
              </a:ext>
              <a:ext uri="{C183D7F6-B498-43B3-948B-1728B52AA6E4}">
                <adec:decorative xmlns:adec="http://schemas.microsoft.com/office/drawing/2017/decorative" val="1"/>
              </a:ext>
            </a:extLst>
          </p:cNvPr>
          <p:cNvSpPr/>
          <p:nvPr/>
        </p:nvSpPr>
        <p:spPr>
          <a:xfrm>
            <a:off x="3696988" y="1912303"/>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200260-4EF0-601A-BB5B-0923E7492B79}"/>
              </a:ext>
              <a:ext uri="{C183D7F6-B498-43B3-948B-1728B52AA6E4}">
                <adec:decorative xmlns:adec="http://schemas.microsoft.com/office/drawing/2017/decorative" val="1"/>
              </a:ext>
            </a:extLst>
          </p:cNvPr>
          <p:cNvSpPr/>
          <p:nvPr/>
        </p:nvSpPr>
        <p:spPr>
          <a:xfrm>
            <a:off x="4365027" y="2855349"/>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E89107-343D-CB78-437D-0D5912A54AD2}"/>
              </a:ext>
              <a:ext uri="{C183D7F6-B498-43B3-948B-1728B52AA6E4}">
                <adec:decorative xmlns:adec="http://schemas.microsoft.com/office/drawing/2017/decorative" val="1"/>
              </a:ext>
            </a:extLst>
          </p:cNvPr>
          <p:cNvSpPr/>
          <p:nvPr/>
        </p:nvSpPr>
        <p:spPr>
          <a:xfrm>
            <a:off x="4769517" y="2474922"/>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E74263-4B7F-F670-32FE-B0243249455B}"/>
              </a:ext>
              <a:ext uri="{C183D7F6-B498-43B3-948B-1728B52AA6E4}">
                <adec:decorative xmlns:adec="http://schemas.microsoft.com/office/drawing/2017/decorative" val="1"/>
              </a:ext>
            </a:extLst>
          </p:cNvPr>
          <p:cNvSpPr/>
          <p:nvPr/>
        </p:nvSpPr>
        <p:spPr>
          <a:xfrm>
            <a:off x="5007857" y="2547112"/>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F92452A-02F7-B8B8-DE5D-6B953820D449}"/>
              </a:ext>
              <a:ext uri="{C183D7F6-B498-43B3-948B-1728B52AA6E4}">
                <adec:decorative xmlns:adec="http://schemas.microsoft.com/office/drawing/2017/decorative" val="1"/>
              </a:ext>
            </a:extLst>
          </p:cNvPr>
          <p:cNvSpPr/>
          <p:nvPr/>
        </p:nvSpPr>
        <p:spPr>
          <a:xfrm>
            <a:off x="1109626" y="3427136"/>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8845945-4F1D-2C4C-3967-B75691BB8C1C}"/>
              </a:ext>
              <a:ext uri="{C183D7F6-B498-43B3-948B-1728B52AA6E4}">
                <adec:decorative xmlns:adec="http://schemas.microsoft.com/office/drawing/2017/decorative" val="1"/>
              </a:ext>
            </a:extLst>
          </p:cNvPr>
          <p:cNvSpPr/>
          <p:nvPr/>
        </p:nvSpPr>
        <p:spPr>
          <a:xfrm>
            <a:off x="4103770" y="2977957"/>
            <a:ext cx="126044"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3F2921D-A1D0-1CF8-2823-5A678E6568AA}"/>
              </a:ext>
              <a:ext uri="{C183D7F6-B498-43B3-948B-1728B52AA6E4}">
                <adec:decorative xmlns:adec="http://schemas.microsoft.com/office/drawing/2017/decorative" val="1"/>
              </a:ext>
            </a:extLst>
          </p:cNvPr>
          <p:cNvSpPr/>
          <p:nvPr/>
        </p:nvSpPr>
        <p:spPr>
          <a:xfrm>
            <a:off x="887328" y="346265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5063FD7E-3569-5DCF-10DB-398E7F3C87D8}"/>
              </a:ext>
            </a:extLst>
          </p:cNvPr>
          <p:cNvSpPr>
            <a:spLocks noGrp="1"/>
          </p:cNvSpPr>
          <p:nvPr>
            <p:ph type="body" sz="quarter" idx="12"/>
          </p:nvPr>
        </p:nvSpPr>
        <p:spPr>
          <a:xfrm>
            <a:off x="6691132" y="1388170"/>
            <a:ext cx="5015174" cy="4643988"/>
          </a:xfrm>
        </p:spPr>
        <p:txBody>
          <a:bodyPr vert="horz" lIns="91440" tIns="45720" rIns="91440" bIns="45720" rtlCol="0" anchor="ctr">
            <a:noAutofit/>
          </a:bodyPr>
          <a:lstStyle/>
          <a:p>
            <a:pPr marL="0" indent="0">
              <a:spcAft>
                <a:spcPts val="600"/>
              </a:spcAft>
              <a:buNone/>
            </a:pPr>
            <a:r>
              <a:rPr lang="en-US" sz="2400" b="1">
                <a:solidFill>
                  <a:schemeClr val="accent1"/>
                </a:solidFill>
              </a:rPr>
              <a:t>Key findings</a:t>
            </a:r>
          </a:p>
          <a:p>
            <a:pPr>
              <a:spcAft>
                <a:spcPts val="600"/>
              </a:spcAft>
            </a:pPr>
            <a:r>
              <a:rPr lang="en-US" sz="2000"/>
              <a:t>Vignette focuses on treatment of a woman presenting with malaria in pregnancy</a:t>
            </a:r>
          </a:p>
          <a:p>
            <a:pPr>
              <a:spcAft>
                <a:spcPts val="600"/>
              </a:spcAft>
            </a:pPr>
            <a:r>
              <a:rPr lang="en-US" sz="2000"/>
              <a:t>Nearly universal malaria testing (99.5%) and treatment with ACT (91%)</a:t>
            </a:r>
          </a:p>
        </p:txBody>
      </p:sp>
    </p:spTree>
    <p:extLst>
      <p:ext uri="{BB962C8B-B14F-4D97-AF65-F5344CB8AC3E}">
        <p14:creationId xmlns:p14="http://schemas.microsoft.com/office/powerpoint/2010/main" val="1487209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47700" y="784225"/>
            <a:ext cx="10798175"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Family Planning (Implant) Side Effects Vignette</a:t>
            </a:r>
          </a:p>
        </p:txBody>
      </p:sp>
      <p:sp>
        <p:nvSpPr>
          <p:cNvPr id="9" name="TextBox 8">
            <a:extLst>
              <a:ext uri="{FF2B5EF4-FFF2-40B4-BE49-F238E27FC236}">
                <a16:creationId xmlns:a16="http://schemas.microsoft.com/office/drawing/2014/main" id="{E59B22CA-FA81-DCAE-1B08-795A0B724A93}"/>
              </a:ext>
            </a:extLst>
          </p:cNvPr>
          <p:cNvSpPr txBox="1"/>
          <p:nvPr/>
        </p:nvSpPr>
        <p:spPr>
          <a:xfrm>
            <a:off x="232809"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FP-SE: Domain and weighted total scores</a:t>
            </a:r>
          </a:p>
        </p:txBody>
      </p:sp>
      <p:graphicFrame>
        <p:nvGraphicFramePr>
          <p:cNvPr id="11" name="Table 10">
            <a:extLst>
              <a:ext uri="{FF2B5EF4-FFF2-40B4-BE49-F238E27FC236}">
                <a16:creationId xmlns:a16="http://schemas.microsoft.com/office/drawing/2014/main" id="{898D98FE-D70D-A2FD-E213-5AE3F34315F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8888562"/>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D54F13"/>
                          </a:solidFill>
                          <a:latin typeface="+mn-lt"/>
                          <a:sym typeface="Wingdings" panose="05000000000000000000" pitchFamily="2" charset="2"/>
                        </a:rPr>
                        <a:t></a:t>
                      </a:r>
                      <a:r>
                        <a:rPr lang="en-US" sz="900" b="0">
                          <a:solidFill>
                            <a:srgbClr val="3B5978"/>
                          </a:solidFill>
                          <a:latin typeface="+mn-lt"/>
                          <a:sym typeface="Wingdings" panose="05000000000000000000" pitchFamily="2" charset="2"/>
                        </a:rPr>
                        <a:t> </a:t>
                      </a:r>
                      <a:r>
                        <a:rPr lang="en-US" sz="900" b="0">
                          <a:latin typeface="+mn-lt"/>
                        </a:rPr>
                        <a:t>Kebbi (N=204)</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55.4</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0.000</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i="1" dirty="0">
                          <a:latin typeface="Arial" panose="020B0604020202020204" pitchFamily="34" charset="0"/>
                          <a:cs typeface="Arial" panose="020B0604020202020204" pitchFamily="34" charset="0"/>
                        </a:rPr>
                        <a:t>Notes: * p&lt;0.05; *** p&lt;0.001</a:t>
                      </a: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pic>
        <p:nvPicPr>
          <p:cNvPr id="12" name="Picture 11" descr="box plot">
            <a:extLst>
              <a:ext uri="{FF2B5EF4-FFF2-40B4-BE49-F238E27FC236}">
                <a16:creationId xmlns:a16="http://schemas.microsoft.com/office/drawing/2014/main" id="{409C0C0D-8579-BD38-24E5-16D7618E6D42}"/>
              </a:ext>
            </a:extLst>
          </p:cNvPr>
          <p:cNvPicPr>
            <a:picLocks noChangeAspect="1"/>
          </p:cNvPicPr>
          <p:nvPr/>
        </p:nvPicPr>
        <p:blipFill>
          <a:blip r:embed="rId3"/>
          <a:stretch>
            <a:fillRect/>
          </a:stretch>
        </p:blipFill>
        <p:spPr>
          <a:xfrm>
            <a:off x="232809" y="1621549"/>
            <a:ext cx="5039868" cy="3656076"/>
          </a:xfrm>
          <a:prstGeom prst="rect">
            <a:avLst/>
          </a:prstGeom>
        </p:spPr>
      </p:pic>
      <p:sp>
        <p:nvSpPr>
          <p:cNvPr id="4" name="Rectangle 3">
            <a:extLst>
              <a:ext uri="{FF2B5EF4-FFF2-40B4-BE49-F238E27FC236}">
                <a16:creationId xmlns:a16="http://schemas.microsoft.com/office/drawing/2014/main" id="{8987C749-DE6B-181C-0BCB-A7A316F45C46}"/>
              </a:ext>
              <a:ext uri="{C183D7F6-B498-43B3-948B-1728B52AA6E4}">
                <adec:decorative xmlns:adec="http://schemas.microsoft.com/office/drawing/2017/decorative" val="1"/>
              </a:ext>
            </a:extLst>
          </p:cNvPr>
          <p:cNvSpPr/>
          <p:nvPr/>
        </p:nvSpPr>
        <p:spPr>
          <a:xfrm>
            <a:off x="1530158" y="2300751"/>
            <a:ext cx="114586" cy="1833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E383B67-927F-011D-AFD0-9FC93ED9C340}"/>
              </a:ext>
              <a:ext uri="{C183D7F6-B498-43B3-948B-1728B52AA6E4}">
                <adec:decorative xmlns:adec="http://schemas.microsoft.com/office/drawing/2017/decorative" val="1"/>
              </a:ext>
            </a:extLst>
          </p:cNvPr>
          <p:cNvSpPr/>
          <p:nvPr/>
        </p:nvSpPr>
        <p:spPr>
          <a:xfrm>
            <a:off x="880453" y="315785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0B4497-EE89-8980-A604-8A9913777398}"/>
              </a:ext>
              <a:ext uri="{C183D7F6-B498-43B3-948B-1728B52AA6E4}">
                <adec:decorative xmlns:adec="http://schemas.microsoft.com/office/drawing/2017/decorative" val="1"/>
              </a:ext>
            </a:extLst>
          </p:cNvPr>
          <p:cNvSpPr/>
          <p:nvPr/>
        </p:nvSpPr>
        <p:spPr>
          <a:xfrm>
            <a:off x="1124522" y="3012333"/>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6DD71A-04B7-4DB6-640E-4870D1381602}"/>
              </a:ext>
              <a:ext uri="{C183D7F6-B498-43B3-948B-1728B52AA6E4}">
                <adec:decorative xmlns:adec="http://schemas.microsoft.com/office/drawing/2017/decorative" val="1"/>
              </a:ext>
            </a:extLst>
          </p:cNvPr>
          <p:cNvSpPr/>
          <p:nvPr/>
        </p:nvSpPr>
        <p:spPr>
          <a:xfrm>
            <a:off x="1769644" y="2551695"/>
            <a:ext cx="114586" cy="2016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2F9BA8-C804-3C75-FAA1-04D94307A3F2}"/>
              </a:ext>
              <a:ext uri="{C183D7F6-B498-43B3-948B-1728B52AA6E4}">
                <adec:decorative xmlns:adec="http://schemas.microsoft.com/office/drawing/2017/decorative" val="1"/>
              </a:ext>
            </a:extLst>
          </p:cNvPr>
          <p:cNvSpPr/>
          <p:nvPr/>
        </p:nvSpPr>
        <p:spPr>
          <a:xfrm>
            <a:off x="2174134" y="3282757"/>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24AF59-5D7A-1CD7-E2F8-F544FF10D8DA}"/>
              </a:ext>
              <a:ext uri="{C183D7F6-B498-43B3-948B-1728B52AA6E4}">
                <adec:decorative xmlns:adec="http://schemas.microsoft.com/office/drawing/2017/decorative" val="1"/>
              </a:ext>
            </a:extLst>
          </p:cNvPr>
          <p:cNvSpPr/>
          <p:nvPr/>
        </p:nvSpPr>
        <p:spPr>
          <a:xfrm>
            <a:off x="2406744" y="3389322"/>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C86F2C-9C81-5851-2CDC-52A54DA10019}"/>
              </a:ext>
              <a:ext uri="{C183D7F6-B498-43B3-948B-1728B52AA6E4}">
                <adec:decorative xmlns:adec="http://schemas.microsoft.com/office/drawing/2017/decorative" val="1"/>
              </a:ext>
            </a:extLst>
          </p:cNvPr>
          <p:cNvSpPr/>
          <p:nvPr/>
        </p:nvSpPr>
        <p:spPr>
          <a:xfrm>
            <a:off x="2822693" y="3008895"/>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424CE8-1FD4-BB36-9934-A926C38DEE6B}"/>
              </a:ext>
              <a:ext uri="{C183D7F6-B498-43B3-948B-1728B52AA6E4}">
                <adec:decorative xmlns:adec="http://schemas.microsoft.com/office/drawing/2017/decorative" val="1"/>
              </a:ext>
            </a:extLst>
          </p:cNvPr>
          <p:cNvSpPr/>
          <p:nvPr/>
        </p:nvSpPr>
        <p:spPr>
          <a:xfrm>
            <a:off x="3049575" y="3281611"/>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79554AC-0235-9F48-6EC7-09048AE85C40}"/>
              </a:ext>
              <a:ext uri="{C183D7F6-B498-43B3-948B-1728B52AA6E4}">
                <adec:decorative xmlns:adec="http://schemas.microsoft.com/office/drawing/2017/decorative" val="1"/>
              </a:ext>
            </a:extLst>
          </p:cNvPr>
          <p:cNvSpPr/>
          <p:nvPr/>
        </p:nvSpPr>
        <p:spPr>
          <a:xfrm>
            <a:off x="3471253" y="2488673"/>
            <a:ext cx="126044" cy="1833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4799960-3176-C25E-5219-A71BE2561179}"/>
              </a:ext>
              <a:ext uri="{C183D7F6-B498-43B3-948B-1728B52AA6E4}">
                <adec:decorative xmlns:adec="http://schemas.microsoft.com/office/drawing/2017/decorative" val="1"/>
              </a:ext>
            </a:extLst>
          </p:cNvPr>
          <p:cNvSpPr/>
          <p:nvPr/>
        </p:nvSpPr>
        <p:spPr>
          <a:xfrm>
            <a:off x="4127833" y="3282757"/>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AAB8971-DC27-B4EA-74E8-44715E5AB0F6}"/>
              </a:ext>
              <a:ext uri="{C183D7F6-B498-43B3-948B-1728B52AA6E4}">
                <adec:decorative xmlns:adec="http://schemas.microsoft.com/office/drawing/2017/decorative" val="1"/>
              </a:ext>
            </a:extLst>
          </p:cNvPr>
          <p:cNvSpPr/>
          <p:nvPr/>
        </p:nvSpPr>
        <p:spPr>
          <a:xfrm>
            <a:off x="3684384" y="2930976"/>
            <a:ext cx="126044" cy="1925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4B57EB-1A02-6B5D-390B-07F51853B95D}"/>
              </a:ext>
              <a:ext uri="{C183D7F6-B498-43B3-948B-1728B52AA6E4}">
                <adec:decorative xmlns:adec="http://schemas.microsoft.com/office/drawing/2017/decorative" val="1"/>
              </a:ext>
            </a:extLst>
          </p:cNvPr>
          <p:cNvSpPr/>
          <p:nvPr/>
        </p:nvSpPr>
        <p:spPr>
          <a:xfrm>
            <a:off x="4363881" y="3283903"/>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F5EE940-C91E-646F-6002-F46ABA14F561}"/>
              </a:ext>
              <a:ext uri="{C183D7F6-B498-43B3-948B-1728B52AA6E4}">
                <adec:decorative xmlns:adec="http://schemas.microsoft.com/office/drawing/2017/decorative" val="1"/>
              </a:ext>
            </a:extLst>
          </p:cNvPr>
          <p:cNvSpPr/>
          <p:nvPr/>
        </p:nvSpPr>
        <p:spPr>
          <a:xfrm>
            <a:off x="4768372" y="322431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697B992-094A-F5C4-0CCA-3D5482FA4B41}"/>
              </a:ext>
              <a:ext uri="{C183D7F6-B498-43B3-948B-1728B52AA6E4}">
                <adec:decorative xmlns:adec="http://schemas.microsoft.com/office/drawing/2017/decorative" val="1"/>
              </a:ext>
            </a:extLst>
          </p:cNvPr>
          <p:cNvSpPr/>
          <p:nvPr/>
        </p:nvSpPr>
        <p:spPr>
          <a:xfrm>
            <a:off x="5006711" y="303295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452D436D-0FD3-A982-9571-0A813683B1EB}"/>
              </a:ext>
            </a:extLst>
          </p:cNvPr>
          <p:cNvSpPr>
            <a:spLocks noGrp="1"/>
          </p:cNvSpPr>
          <p:nvPr/>
        </p:nvSpPr>
        <p:spPr>
          <a:xfrm>
            <a:off x="5674750" y="1681266"/>
            <a:ext cx="5969186" cy="4643988"/>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dirty="0">
                <a:solidFill>
                  <a:schemeClr val="accent1"/>
                </a:solidFill>
              </a:rPr>
              <a:t>Key findings</a:t>
            </a:r>
          </a:p>
          <a:p>
            <a:pPr>
              <a:spcAft>
                <a:spcPts val="600"/>
              </a:spcAft>
            </a:pPr>
            <a:r>
              <a:rPr lang="en-US" sz="2000" dirty="0"/>
              <a:t>14% of providers would not offer counseling on another FP method</a:t>
            </a:r>
          </a:p>
          <a:p>
            <a:pPr lvl="1">
              <a:spcAft>
                <a:spcPts val="600"/>
              </a:spcAft>
              <a:buFont typeface="Courier New" panose="02070309020205020404" pitchFamily="49" charset="0"/>
              <a:buChar char="o"/>
            </a:pPr>
            <a:r>
              <a:rPr lang="en-US" sz="2000" dirty="0"/>
              <a:t>Most common reason is that side effects are normal</a:t>
            </a:r>
          </a:p>
          <a:p>
            <a:pPr>
              <a:spcAft>
                <a:spcPts val="600"/>
              </a:spcAft>
            </a:pPr>
            <a:r>
              <a:rPr lang="en-US" sz="2000" dirty="0"/>
              <a:t>Among providers who would offer another method:</a:t>
            </a:r>
          </a:p>
          <a:p>
            <a:pPr lvl="1">
              <a:spcAft>
                <a:spcPts val="600"/>
              </a:spcAft>
            </a:pPr>
            <a:r>
              <a:rPr lang="en-US" sz="2000" dirty="0"/>
              <a:t>53% would counsel on all methods available from any source</a:t>
            </a:r>
          </a:p>
          <a:p>
            <a:pPr lvl="1">
              <a:spcAft>
                <a:spcPts val="600"/>
              </a:spcAft>
            </a:pPr>
            <a:r>
              <a:rPr lang="en-US" sz="2000" dirty="0"/>
              <a:t>64% would counsel on methods available at the facility today. </a:t>
            </a:r>
          </a:p>
          <a:p>
            <a:pPr lvl="1">
              <a:spcAft>
                <a:spcPts val="600"/>
              </a:spcAft>
            </a:pPr>
            <a:r>
              <a:rPr lang="en-US" sz="2000" dirty="0"/>
              <a:t>78% of providers would refer the client to another clinic if her preferred method is unavailable</a:t>
            </a:r>
          </a:p>
          <a:p>
            <a:pPr marL="0" indent="0">
              <a:buNone/>
            </a:pPr>
            <a:endParaRPr lang="en-US" sz="2400" dirty="0"/>
          </a:p>
        </p:txBody>
      </p:sp>
    </p:spTree>
    <p:extLst>
      <p:ext uri="{BB962C8B-B14F-4D97-AF65-F5344CB8AC3E}">
        <p14:creationId xmlns:p14="http://schemas.microsoft.com/office/powerpoint/2010/main" val="1945058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Post-partum Family Planning Vignette</a:t>
            </a:r>
          </a:p>
        </p:txBody>
      </p:sp>
      <p:sp>
        <p:nvSpPr>
          <p:cNvPr id="8" name="TextBox 7">
            <a:extLst>
              <a:ext uri="{FF2B5EF4-FFF2-40B4-BE49-F238E27FC236}">
                <a16:creationId xmlns:a16="http://schemas.microsoft.com/office/drawing/2014/main" id="{E97B7CFC-A2ED-FAAB-51A9-587432AB1164}"/>
              </a:ext>
            </a:extLst>
          </p:cNvPr>
          <p:cNvSpPr txBox="1"/>
          <p:nvPr/>
        </p:nvSpPr>
        <p:spPr>
          <a:xfrm>
            <a:off x="232809"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PPFP: Domain and weighted total scores</a:t>
            </a:r>
          </a:p>
        </p:txBody>
      </p:sp>
      <p:pic>
        <p:nvPicPr>
          <p:cNvPr id="5" name="Picture 4" descr="box plot">
            <a:extLst>
              <a:ext uri="{FF2B5EF4-FFF2-40B4-BE49-F238E27FC236}">
                <a16:creationId xmlns:a16="http://schemas.microsoft.com/office/drawing/2014/main" id="{35981C6A-E451-484B-CDD9-20B234471AB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32809" y="1681266"/>
            <a:ext cx="5039868" cy="3656076"/>
          </a:xfrm>
          <a:prstGeom prst="rect">
            <a:avLst/>
          </a:prstGeom>
        </p:spPr>
      </p:pic>
      <p:graphicFrame>
        <p:nvGraphicFramePr>
          <p:cNvPr id="9" name="Table 8">
            <a:extLst>
              <a:ext uri="{FF2B5EF4-FFF2-40B4-BE49-F238E27FC236}">
                <a16:creationId xmlns:a16="http://schemas.microsoft.com/office/drawing/2014/main" id="{86092606-7C1D-0DF4-6792-73A74FAF1B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7142022"/>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D54F13"/>
                          </a:solidFill>
                          <a:latin typeface="+mn-lt"/>
                          <a:sym typeface="Wingdings" panose="05000000000000000000" pitchFamily="2" charset="2"/>
                        </a:rPr>
                        <a:t></a:t>
                      </a:r>
                      <a:r>
                        <a:rPr lang="en-US" sz="900" b="0">
                          <a:solidFill>
                            <a:srgbClr val="3B5978"/>
                          </a:solidFill>
                          <a:latin typeface="+mn-lt"/>
                          <a:sym typeface="Wingdings" panose="05000000000000000000" pitchFamily="2" charset="2"/>
                        </a:rPr>
                        <a:t> </a:t>
                      </a:r>
                      <a:r>
                        <a:rPr lang="en-US" sz="900" b="0">
                          <a:latin typeface="+mn-lt"/>
                        </a:rPr>
                        <a:t>Kebbi (N=204)</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58.9</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0.003</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i="1" dirty="0">
                          <a:latin typeface="Arial" panose="020B0604020202020204" pitchFamily="34" charset="0"/>
                          <a:cs typeface="Arial" panose="020B0604020202020204" pitchFamily="34" charset="0"/>
                        </a:rPr>
                        <a:t>Notes: * p&lt;0.05; ** p&lt;0.01</a:t>
                      </a: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sp>
        <p:nvSpPr>
          <p:cNvPr id="4" name="Rectangle 3">
            <a:extLst>
              <a:ext uri="{FF2B5EF4-FFF2-40B4-BE49-F238E27FC236}">
                <a16:creationId xmlns:a16="http://schemas.microsoft.com/office/drawing/2014/main" id="{4AC29D1E-37E0-B603-9D35-55B812FCC4C8}"/>
              </a:ext>
              <a:ext uri="{C183D7F6-B498-43B3-948B-1728B52AA6E4}">
                <adec:decorative xmlns:adec="http://schemas.microsoft.com/office/drawing/2017/decorative" val="1"/>
              </a:ext>
            </a:extLst>
          </p:cNvPr>
          <p:cNvSpPr/>
          <p:nvPr/>
        </p:nvSpPr>
        <p:spPr>
          <a:xfrm>
            <a:off x="2171842" y="2042931"/>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B15DF88-4B25-8F9D-ED03-9BAE21E9B88D}"/>
              </a:ext>
              <a:ext uri="{C183D7F6-B498-43B3-948B-1728B52AA6E4}">
                <adec:decorative xmlns:adec="http://schemas.microsoft.com/office/drawing/2017/decorative" val="1"/>
              </a:ext>
            </a:extLst>
          </p:cNvPr>
          <p:cNvSpPr/>
          <p:nvPr/>
        </p:nvSpPr>
        <p:spPr>
          <a:xfrm>
            <a:off x="1877355" y="2424504"/>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B0ACF1-8DA7-599E-2E9B-F9B38BD4C08A}"/>
              </a:ext>
              <a:ext uri="{C183D7F6-B498-43B3-948B-1728B52AA6E4}">
                <adec:decorative xmlns:adec="http://schemas.microsoft.com/office/drawing/2017/decorative" val="1"/>
              </a:ext>
            </a:extLst>
          </p:cNvPr>
          <p:cNvSpPr/>
          <p:nvPr/>
        </p:nvSpPr>
        <p:spPr>
          <a:xfrm>
            <a:off x="1221920" y="3327446"/>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FCC314-71DD-E881-31C5-C3F413EC2524}"/>
              </a:ext>
              <a:ext uri="{C183D7F6-B498-43B3-948B-1728B52AA6E4}">
                <adec:decorative xmlns:adec="http://schemas.microsoft.com/office/drawing/2017/decorative" val="1"/>
              </a:ext>
            </a:extLst>
          </p:cNvPr>
          <p:cNvSpPr/>
          <p:nvPr/>
        </p:nvSpPr>
        <p:spPr>
          <a:xfrm>
            <a:off x="944621" y="3428282"/>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112D72-FFB8-163F-6BAE-DC6DAC069EC1}"/>
              </a:ext>
              <a:ext uri="{C183D7F6-B498-43B3-948B-1728B52AA6E4}">
                <adec:decorative xmlns:adec="http://schemas.microsoft.com/office/drawing/2017/decorative" val="1"/>
              </a:ext>
            </a:extLst>
          </p:cNvPr>
          <p:cNvSpPr/>
          <p:nvPr/>
        </p:nvSpPr>
        <p:spPr>
          <a:xfrm>
            <a:off x="3738239" y="3093689"/>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F605B6-233E-52F5-F37D-50B6D75556AF}"/>
              </a:ext>
              <a:ext uri="{C183D7F6-B498-43B3-948B-1728B52AA6E4}">
                <adec:decorative xmlns:adec="http://schemas.microsoft.com/office/drawing/2017/decorative" val="1"/>
              </a:ext>
            </a:extLst>
          </p:cNvPr>
          <p:cNvSpPr/>
          <p:nvPr/>
        </p:nvSpPr>
        <p:spPr>
          <a:xfrm>
            <a:off x="2807797" y="342942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40069D2-8705-196E-D989-7759069EC270}"/>
              </a:ext>
              <a:ext uri="{C183D7F6-B498-43B3-948B-1728B52AA6E4}">
                <adec:decorative xmlns:adec="http://schemas.microsoft.com/office/drawing/2017/decorative" val="1"/>
              </a:ext>
            </a:extLst>
          </p:cNvPr>
          <p:cNvSpPr/>
          <p:nvPr/>
        </p:nvSpPr>
        <p:spPr>
          <a:xfrm>
            <a:off x="3103430" y="3427136"/>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0D830E0-1382-CEE2-F9D1-46009A49176E}"/>
              </a:ext>
              <a:ext uri="{C183D7F6-B498-43B3-948B-1728B52AA6E4}">
                <adec:decorative xmlns:adec="http://schemas.microsoft.com/office/drawing/2017/decorative" val="1"/>
              </a:ext>
            </a:extLst>
          </p:cNvPr>
          <p:cNvSpPr/>
          <p:nvPr/>
        </p:nvSpPr>
        <p:spPr>
          <a:xfrm>
            <a:off x="4063665" y="3281611"/>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D3DC70-F66E-AF73-8644-3E02E55A363D}"/>
              </a:ext>
              <a:ext uri="{C183D7F6-B498-43B3-948B-1728B52AA6E4}">
                <adec:decorative xmlns:adec="http://schemas.microsoft.com/office/drawing/2017/decorative" val="1"/>
              </a:ext>
            </a:extLst>
          </p:cNvPr>
          <p:cNvSpPr/>
          <p:nvPr/>
        </p:nvSpPr>
        <p:spPr>
          <a:xfrm>
            <a:off x="4674411" y="3159003"/>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BA1D63-9E3E-8C1D-3FBF-DDAE0486F3BD}"/>
              </a:ext>
              <a:ext uri="{C183D7F6-B498-43B3-948B-1728B52AA6E4}">
                <adec:decorative xmlns:adec="http://schemas.microsoft.com/office/drawing/2017/decorative" val="1"/>
              </a:ext>
            </a:extLst>
          </p:cNvPr>
          <p:cNvSpPr/>
          <p:nvPr/>
        </p:nvSpPr>
        <p:spPr>
          <a:xfrm>
            <a:off x="5004420" y="3156712"/>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
            <a:extLst>
              <a:ext uri="{FF2B5EF4-FFF2-40B4-BE49-F238E27FC236}">
                <a16:creationId xmlns:a16="http://schemas.microsoft.com/office/drawing/2014/main" id="{FCC8EB8E-0A2C-2C74-3B44-DEA8303A67E6}"/>
              </a:ext>
            </a:extLst>
          </p:cNvPr>
          <p:cNvSpPr>
            <a:spLocks noGrp="1"/>
          </p:cNvSpPr>
          <p:nvPr/>
        </p:nvSpPr>
        <p:spPr>
          <a:xfrm>
            <a:off x="5687997" y="1071014"/>
            <a:ext cx="5794806" cy="4876579"/>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a:solidFill>
                  <a:schemeClr val="accent1"/>
                </a:solidFill>
              </a:rPr>
              <a:t>Key findings</a:t>
            </a:r>
          </a:p>
          <a:p>
            <a:pPr>
              <a:spcAft>
                <a:spcPts val="600"/>
              </a:spcAft>
            </a:pPr>
            <a:r>
              <a:rPr lang="en-US" sz="2000"/>
              <a:t>95% of providers would counsel the client in choosing a post-partum contraceptive method</a:t>
            </a:r>
          </a:p>
          <a:p>
            <a:r>
              <a:rPr lang="en-US" sz="2000"/>
              <a:t>56% of providers would counsel on FP methods that can be used during breastfeeding</a:t>
            </a:r>
          </a:p>
          <a:p>
            <a:r>
              <a:rPr lang="en-US" sz="2000"/>
              <a:t>28% of providers would counsel on birth planning to get FP at time of delivery</a:t>
            </a:r>
          </a:p>
          <a:p>
            <a:r>
              <a:rPr lang="en-US" sz="2000"/>
              <a:t>67% of providers said that the earliest time to get PPFP is at the time of delivery; 17% said at 6-week post-natal check up.</a:t>
            </a:r>
          </a:p>
        </p:txBody>
      </p:sp>
    </p:spTree>
    <p:extLst>
      <p:ext uri="{BB962C8B-B14F-4D97-AF65-F5344CB8AC3E}">
        <p14:creationId xmlns:p14="http://schemas.microsoft.com/office/powerpoint/2010/main" val="2354166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Male Engagement in FP Vignette Content</a:t>
            </a:r>
          </a:p>
        </p:txBody>
      </p:sp>
      <p:sp>
        <p:nvSpPr>
          <p:cNvPr id="13" name="TextBox 12">
            <a:extLst>
              <a:ext uri="{FF2B5EF4-FFF2-40B4-BE49-F238E27FC236}">
                <a16:creationId xmlns:a16="http://schemas.microsoft.com/office/drawing/2014/main" id="{A79E2D7D-666A-0E7F-5C75-E6405EBBA1FB}"/>
              </a:ext>
            </a:extLst>
          </p:cNvPr>
          <p:cNvSpPr txBox="1"/>
          <p:nvPr/>
        </p:nvSpPr>
        <p:spPr>
          <a:xfrm>
            <a:off x="426225"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MEFP: Domain and weighted total scores</a:t>
            </a:r>
          </a:p>
        </p:txBody>
      </p:sp>
      <p:pic>
        <p:nvPicPr>
          <p:cNvPr id="7" name="Picture 6" descr="box plot">
            <a:extLst>
              <a:ext uri="{FF2B5EF4-FFF2-40B4-BE49-F238E27FC236}">
                <a16:creationId xmlns:a16="http://schemas.microsoft.com/office/drawing/2014/main" id="{9078114B-5CA6-3F28-997A-360FE5D77904}"/>
              </a:ext>
            </a:extLst>
          </p:cNvPr>
          <p:cNvPicPr>
            <a:picLocks noChangeAspect="1"/>
          </p:cNvPicPr>
          <p:nvPr/>
        </p:nvPicPr>
        <p:blipFill>
          <a:blip r:embed="rId2"/>
          <a:stretch>
            <a:fillRect/>
          </a:stretch>
        </p:blipFill>
        <p:spPr>
          <a:xfrm>
            <a:off x="232809" y="1681266"/>
            <a:ext cx="5039868" cy="3656076"/>
          </a:xfrm>
          <a:prstGeom prst="rect">
            <a:avLst/>
          </a:prstGeom>
        </p:spPr>
      </p:pic>
      <p:graphicFrame>
        <p:nvGraphicFramePr>
          <p:cNvPr id="14" name="Table 13">
            <a:extLst>
              <a:ext uri="{FF2B5EF4-FFF2-40B4-BE49-F238E27FC236}">
                <a16:creationId xmlns:a16="http://schemas.microsoft.com/office/drawing/2014/main" id="{16130B43-1A2D-B92B-591E-245415C7727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4549704"/>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D54F13"/>
                          </a:solidFill>
                          <a:latin typeface="+mn-lt"/>
                          <a:sym typeface="Wingdings" panose="05000000000000000000" pitchFamily="2" charset="2"/>
                        </a:rPr>
                        <a:t></a:t>
                      </a:r>
                      <a:r>
                        <a:rPr lang="en-US" sz="900" b="0">
                          <a:solidFill>
                            <a:srgbClr val="3B5978"/>
                          </a:solidFill>
                          <a:latin typeface="+mn-lt"/>
                          <a:sym typeface="Wingdings" panose="05000000000000000000" pitchFamily="2" charset="2"/>
                        </a:rPr>
                        <a:t> </a:t>
                      </a:r>
                      <a:r>
                        <a:rPr lang="en-US" sz="900" b="0">
                          <a:latin typeface="+mn-lt"/>
                        </a:rPr>
                        <a:t>Kebbi (N=204)</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16.1</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0.035</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i="1" dirty="0">
                          <a:latin typeface="Arial" panose="020B0604020202020204" pitchFamily="34" charset="0"/>
                          <a:cs typeface="Arial" panose="020B0604020202020204" pitchFamily="34" charset="0"/>
                        </a:rPr>
                        <a:t>Notes: * p&lt;0.05; *** p&lt;0.001</a:t>
                      </a: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sp>
        <p:nvSpPr>
          <p:cNvPr id="4" name="Rectangle 3">
            <a:extLst>
              <a:ext uri="{FF2B5EF4-FFF2-40B4-BE49-F238E27FC236}">
                <a16:creationId xmlns:a16="http://schemas.microsoft.com/office/drawing/2014/main" id="{2E028BFF-80A7-06BE-6643-DB68ED26CA80}"/>
              </a:ext>
              <a:ext uri="{C183D7F6-B498-43B3-948B-1728B52AA6E4}">
                <adec:decorative xmlns:adec="http://schemas.microsoft.com/office/drawing/2017/decorative" val="1"/>
              </a:ext>
            </a:extLst>
          </p:cNvPr>
          <p:cNvSpPr/>
          <p:nvPr/>
        </p:nvSpPr>
        <p:spPr>
          <a:xfrm>
            <a:off x="1828083" y="2833578"/>
            <a:ext cx="137503" cy="1896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D4AFA6-3ACD-0AD9-38F6-A7962610FBF0}"/>
              </a:ext>
              <a:ext uri="{C183D7F6-B498-43B3-948B-1728B52AA6E4}">
                <adec:decorative xmlns:adec="http://schemas.microsoft.com/office/drawing/2017/decorative" val="1"/>
              </a:ext>
            </a:extLst>
          </p:cNvPr>
          <p:cNvSpPr/>
          <p:nvPr/>
        </p:nvSpPr>
        <p:spPr>
          <a:xfrm>
            <a:off x="891911" y="2046369"/>
            <a:ext cx="114586" cy="2503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AB5F4B-4AB3-18DC-9F60-606B790E63CF}"/>
              </a:ext>
              <a:ext uri="{C183D7F6-B498-43B3-948B-1728B52AA6E4}">
                <adec:decorative xmlns:adec="http://schemas.microsoft.com/office/drawing/2017/decorative" val="1"/>
              </a:ext>
            </a:extLst>
          </p:cNvPr>
          <p:cNvSpPr/>
          <p:nvPr/>
        </p:nvSpPr>
        <p:spPr>
          <a:xfrm>
            <a:off x="1216191" y="2445130"/>
            <a:ext cx="91669" cy="2194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B83007-DB6D-5EEE-2978-BA4D28114E88}"/>
              </a:ext>
              <a:ext uri="{C183D7F6-B498-43B3-948B-1728B52AA6E4}">
                <adec:decorative xmlns:adec="http://schemas.microsoft.com/office/drawing/2017/decorative" val="1"/>
              </a:ext>
            </a:extLst>
          </p:cNvPr>
          <p:cNvSpPr/>
          <p:nvPr/>
        </p:nvSpPr>
        <p:spPr>
          <a:xfrm>
            <a:off x="2182155" y="3239214"/>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3655D7-1548-30B4-2134-F482E0788259}"/>
              </a:ext>
              <a:ext uri="{C183D7F6-B498-43B3-948B-1728B52AA6E4}">
                <adec:decorative xmlns:adec="http://schemas.microsoft.com/office/drawing/2017/decorative" val="1"/>
              </a:ext>
            </a:extLst>
          </p:cNvPr>
          <p:cNvSpPr/>
          <p:nvPr/>
        </p:nvSpPr>
        <p:spPr>
          <a:xfrm>
            <a:off x="2815818" y="2394712"/>
            <a:ext cx="114586" cy="2331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D61C37-6E95-BA11-ED2A-30F6272AA5EF}"/>
              </a:ext>
              <a:ext uri="{C183D7F6-B498-43B3-948B-1728B52AA6E4}">
                <adec:decorative xmlns:adec="http://schemas.microsoft.com/office/drawing/2017/decorative" val="1"/>
              </a:ext>
            </a:extLst>
          </p:cNvPr>
          <p:cNvSpPr/>
          <p:nvPr/>
        </p:nvSpPr>
        <p:spPr>
          <a:xfrm>
            <a:off x="3117180" y="2696074"/>
            <a:ext cx="91669" cy="2039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CB16EC-AAB7-B951-EE45-23ECC8E45F07}"/>
              </a:ext>
              <a:ext uri="{C183D7F6-B498-43B3-948B-1728B52AA6E4}">
                <adec:decorative xmlns:adec="http://schemas.microsoft.com/office/drawing/2017/decorative" val="1"/>
              </a:ext>
            </a:extLst>
          </p:cNvPr>
          <p:cNvSpPr/>
          <p:nvPr/>
        </p:nvSpPr>
        <p:spPr>
          <a:xfrm>
            <a:off x="3750844" y="3180775"/>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5152798-349B-AA08-4E14-B59DAE7C37D2}"/>
              </a:ext>
              <a:ext uri="{C183D7F6-B498-43B3-948B-1728B52AA6E4}">
                <adec:decorative xmlns:adec="http://schemas.microsoft.com/office/drawing/2017/decorative" val="1"/>
              </a:ext>
            </a:extLst>
          </p:cNvPr>
          <p:cNvSpPr/>
          <p:nvPr/>
        </p:nvSpPr>
        <p:spPr>
          <a:xfrm>
            <a:off x="4040747" y="288055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8A83B4-F9C5-C225-49C3-D9AD495F66AB}"/>
              </a:ext>
              <a:ext uri="{C183D7F6-B498-43B3-948B-1728B52AA6E4}">
                <adec:decorative xmlns:adec="http://schemas.microsoft.com/office/drawing/2017/decorative" val="1"/>
              </a:ext>
            </a:extLst>
          </p:cNvPr>
          <p:cNvSpPr/>
          <p:nvPr/>
        </p:nvSpPr>
        <p:spPr>
          <a:xfrm>
            <a:off x="4708787" y="2780868"/>
            <a:ext cx="103128" cy="1569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4EB3AE5-FABC-7AFB-7445-0E7DA076B5DA}"/>
              </a:ext>
              <a:ext uri="{C183D7F6-B498-43B3-948B-1728B52AA6E4}">
                <adec:decorative xmlns:adec="http://schemas.microsoft.com/office/drawing/2017/decorative" val="1"/>
              </a:ext>
            </a:extLst>
          </p:cNvPr>
          <p:cNvSpPr/>
          <p:nvPr/>
        </p:nvSpPr>
        <p:spPr>
          <a:xfrm>
            <a:off x="4975773" y="3087960"/>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FBB37DAD-9167-4ED1-45CF-894A37751F59}"/>
              </a:ext>
            </a:extLst>
          </p:cNvPr>
          <p:cNvSpPr>
            <a:spLocks noGrp="1"/>
          </p:cNvSpPr>
          <p:nvPr/>
        </p:nvSpPr>
        <p:spPr>
          <a:xfrm>
            <a:off x="5931779" y="1828959"/>
            <a:ext cx="5662286" cy="3200082"/>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a:solidFill>
                  <a:schemeClr val="accent1"/>
                </a:solidFill>
              </a:rPr>
              <a:t>Key findings</a:t>
            </a:r>
          </a:p>
          <a:p>
            <a:pPr>
              <a:spcAft>
                <a:spcPts val="600"/>
              </a:spcAft>
            </a:pPr>
            <a:r>
              <a:rPr lang="en-US" sz="2000"/>
              <a:t>Scores on male engagement in family planning items are generally relatively low</a:t>
            </a:r>
          </a:p>
          <a:p>
            <a:pPr>
              <a:spcAft>
                <a:spcPts val="600"/>
              </a:spcAft>
            </a:pPr>
            <a:r>
              <a:rPr lang="en-US" sz="2000"/>
              <a:t>22% of providers offered joint couple counseling on PPFP if the woman wanted it</a:t>
            </a:r>
          </a:p>
          <a:p>
            <a:pPr>
              <a:spcAft>
                <a:spcPts val="600"/>
              </a:spcAft>
            </a:pPr>
            <a:r>
              <a:rPr lang="en-US" sz="2000"/>
              <a:t>30% of providers asked the woman about joint discussion/decision-making about FP in PPFP vignette</a:t>
            </a:r>
          </a:p>
          <a:p>
            <a:endParaRPr lang="en-US" sz="2400"/>
          </a:p>
        </p:txBody>
      </p:sp>
    </p:spTree>
    <p:extLst>
      <p:ext uri="{BB962C8B-B14F-4D97-AF65-F5344CB8AC3E}">
        <p14:creationId xmlns:p14="http://schemas.microsoft.com/office/powerpoint/2010/main" val="287917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4445000" y="1897063"/>
            <a:ext cx="7189788"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rPr>
              <a:t>Assessing the effectiveness of HPN Activities on the use of health services</a:t>
            </a:r>
          </a:p>
          <a:p>
            <a:pPr marL="0" marR="0" lvl="0" indent="0" algn="l" defTabSz="914400" rtl="0" eaLnBrk="1" fontAlgn="auto" latinLnBrk="0" hangingPunct="1">
              <a:lnSpc>
                <a:spcPct val="100000"/>
              </a:lnSpc>
              <a:spcBef>
                <a:spcPts val="120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rPr>
              <a:t>Preliminary DHIS2 analysis</a:t>
            </a:r>
            <a:endParaRPr kumimoji="0" lang="en-US" sz="3000" b="1" i="0" u="none" strike="noStrike" kern="1200" cap="small" spc="0" normalizeH="0" baseline="0" noProof="0" dirty="0">
              <a:ln>
                <a:noFill/>
              </a:ln>
              <a:solidFill>
                <a:schemeClr val="accent1"/>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1908382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Gender-Based Violence Vignette Content</a:t>
            </a:r>
          </a:p>
        </p:txBody>
      </p:sp>
      <p:pic>
        <p:nvPicPr>
          <p:cNvPr id="5" name="Picture 4" descr="box plot">
            <a:extLst>
              <a:ext uri="{FF2B5EF4-FFF2-40B4-BE49-F238E27FC236}">
                <a16:creationId xmlns:a16="http://schemas.microsoft.com/office/drawing/2014/main" id="{9455A188-11EC-4CC7-9BD4-43671852B345}"/>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26225" y="1711071"/>
            <a:ext cx="5039868" cy="3656076"/>
          </a:xfrm>
          <a:prstGeom prst="rect">
            <a:avLst/>
          </a:prstGeom>
        </p:spPr>
      </p:pic>
      <p:sp>
        <p:nvSpPr>
          <p:cNvPr id="9" name="TextBox 8">
            <a:extLst>
              <a:ext uri="{FF2B5EF4-FFF2-40B4-BE49-F238E27FC236}">
                <a16:creationId xmlns:a16="http://schemas.microsoft.com/office/drawing/2014/main" id="{71133C65-BAFC-04D4-23A9-DF64E262ED8D}"/>
              </a:ext>
              <a:ext uri="{C183D7F6-B498-43B3-948B-1728B52AA6E4}">
                <adec:decorative xmlns:adec="http://schemas.microsoft.com/office/drawing/2017/decorative" val="1"/>
              </a:ext>
            </a:extLst>
          </p:cNvPr>
          <p:cNvSpPr txBox="1"/>
          <p:nvPr/>
        </p:nvSpPr>
        <p:spPr>
          <a:xfrm>
            <a:off x="426225" y="1419656"/>
            <a:ext cx="4775431" cy="261610"/>
          </a:xfrm>
          <a:prstGeom prst="rect">
            <a:avLst/>
          </a:prstGeom>
          <a:noFill/>
          <a:ln>
            <a:noFill/>
          </a:ln>
        </p:spPr>
        <p:txBody>
          <a:bodyPr wrap="square" rtlCol="0">
            <a:spAutoFit/>
          </a:bodyPr>
          <a:lstStyle/>
          <a:p>
            <a:r>
              <a:rPr lang="en-US" sz="1100" b="1">
                <a:latin typeface="Arial" panose="020B0604020202020204" pitchFamily="34" charset="0"/>
                <a:cs typeface="Arial" panose="020B0604020202020204" pitchFamily="34" charset="0"/>
              </a:rPr>
              <a:t>GBV: Domain and weighted total scores</a:t>
            </a:r>
          </a:p>
        </p:txBody>
      </p:sp>
      <p:graphicFrame>
        <p:nvGraphicFramePr>
          <p:cNvPr id="10" name="Table 9">
            <a:extLst>
              <a:ext uri="{FF2B5EF4-FFF2-40B4-BE49-F238E27FC236}">
                <a16:creationId xmlns:a16="http://schemas.microsoft.com/office/drawing/2014/main" id="{5E4CAFC0-F589-98A9-A537-4311884CDD7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7144758"/>
              </p:ext>
            </p:extLst>
          </p:nvPr>
        </p:nvGraphicFramePr>
        <p:xfrm>
          <a:off x="899439" y="5367147"/>
          <a:ext cx="3706608" cy="92908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val="1031395676"/>
                    </a:ext>
                  </a:extLst>
                </a:gridCol>
                <a:gridCol w="673839">
                  <a:extLst>
                    <a:ext uri="{9D8B030D-6E8A-4147-A177-3AD203B41FA5}">
                      <a16:colId xmlns:a16="http://schemas.microsoft.com/office/drawing/2014/main" val="192291824"/>
                    </a:ext>
                  </a:extLst>
                </a:gridCol>
                <a:gridCol w="639730">
                  <a:extLst>
                    <a:ext uri="{9D8B030D-6E8A-4147-A177-3AD203B41FA5}">
                      <a16:colId xmlns:a16="http://schemas.microsoft.com/office/drawing/2014/main" val="2355127979"/>
                    </a:ext>
                  </a:extLst>
                </a:gridCol>
                <a:gridCol w="719317">
                  <a:extLst>
                    <a:ext uri="{9D8B030D-6E8A-4147-A177-3AD203B41FA5}">
                      <a16:colId xmlns:a16="http://schemas.microsoft.com/office/drawing/2014/main" val="2845334646"/>
                    </a:ext>
                  </a:extLst>
                </a:gridCol>
                <a:gridCol w="719317">
                  <a:extLst>
                    <a:ext uri="{9D8B030D-6E8A-4147-A177-3AD203B41FA5}">
                      <a16:colId xmlns:a16="http://schemas.microsoft.com/office/drawing/2014/main" val="4113716930"/>
                    </a:ext>
                  </a:extLst>
                </a:gridCol>
              </a:tblGrid>
              <a:tr h="281664">
                <a:tc>
                  <a:txBody>
                    <a:bodyPr/>
                    <a:lstStyle/>
                    <a:p>
                      <a:pPr algn="ct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900" b="0">
                          <a:solidFill>
                            <a:srgbClr val="D54F13"/>
                          </a:solidFill>
                          <a:latin typeface="+mn-lt"/>
                          <a:sym typeface="Wingdings" panose="05000000000000000000" pitchFamily="2" charset="2"/>
                        </a:rPr>
                        <a:t></a:t>
                      </a:r>
                      <a:r>
                        <a:rPr lang="en-US" sz="900" b="0">
                          <a:solidFill>
                            <a:srgbClr val="3B5978"/>
                          </a:solidFill>
                          <a:latin typeface="+mn-lt"/>
                          <a:sym typeface="Wingdings" panose="05000000000000000000" pitchFamily="2" charset="2"/>
                        </a:rPr>
                        <a:t> </a:t>
                      </a:r>
                      <a:r>
                        <a:rPr lang="en-US" sz="900" b="0">
                          <a:latin typeface="+mn-lt"/>
                        </a:rPr>
                        <a:t>Kebbi (N=218)</a:t>
                      </a:r>
                      <a:endParaRPr lang="en-US" sz="900" b="0">
                        <a:latin typeface="+mn-lt"/>
                        <a:cs typeface="Arial" panose="020B0604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endParaRPr lang="en-US" sz="900" b="0">
                        <a:latin typeface="+mn-lt"/>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a:latin typeface="+mn-lt"/>
                          <a:cs typeface="Arial" panose="020B0604020202020204" pitchFamily="34" charset="0"/>
                        </a:rPr>
                        <a:t>P-value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98768"/>
                  </a:ext>
                </a:extLst>
              </a:tr>
              <a:tr h="281664">
                <a:tc>
                  <a:txBody>
                    <a:bodyPr/>
                    <a:lstStyle/>
                    <a:p>
                      <a:pPr algn="ctr"/>
                      <a:r>
                        <a:rPr lang="en-US" sz="900" b="0">
                          <a:latin typeface="+mn-lt"/>
                          <a:cs typeface="Arial" panose="020B0604020202020204" pitchFamily="34" charset="0"/>
                        </a:rPr>
                        <a:t>Weighted total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18.1</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effectLst/>
                        <a:latin typeface="+mn-lt"/>
                      </a:endParaRP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mn-lt"/>
                        </a:rPr>
                        <a:t>0.044</a:t>
                      </a:r>
                    </a:p>
                  </a:txBody>
                  <a:tcPr marL="45720" marR="45720" anchor="b">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6017492"/>
                  </a:ext>
                </a:extLst>
              </a:tr>
              <a:tr h="281664">
                <a:tc gridSpan="5">
                  <a:txBody>
                    <a:bodyPr/>
                    <a:lstStyle/>
                    <a:p>
                      <a:pPr algn="l"/>
                      <a:r>
                        <a:rPr lang="en-US" sz="900" b="0" i="1" dirty="0">
                          <a:latin typeface="Arial" panose="020B0604020202020204" pitchFamily="34" charset="0"/>
                          <a:cs typeface="Arial" panose="020B0604020202020204" pitchFamily="34" charset="0"/>
                        </a:rPr>
                        <a:t>Notes: * p&lt;0.05; *** p&lt;0.001</a:t>
                      </a:r>
                    </a:p>
                  </a:txBody>
                  <a:tcPr anchor="ctr">
                    <a:lnL w="12700" cmpd="sng">
                      <a:noFill/>
                    </a:lnL>
                    <a:lnR>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l"/>
                      <a:r>
                        <a:rPr lang="en-US" sz="900" b="0"/>
                        <a:t>Notes: *** p&lt;0.001</a:t>
                      </a:r>
                      <a:endParaRPr lang="en-US" sz="900" b="0" i="1">
                        <a:latin typeface="Arial" panose="020B0604020202020204" pitchFamily="34" charset="0"/>
                        <a:cs typeface="Arial" panose="020B0604020202020204" pitchFamily="34" charset="0"/>
                      </a:endParaRPr>
                    </a:p>
                  </a:txBody>
                  <a:tcPr anchor="ct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900" b="0">
                        <a:latin typeface="Arial" panose="020B0604020202020204" pitchFamily="34" charset="0"/>
                        <a:cs typeface="Arial" panose="020B060402020202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hMerge="1">
                  <a:txBody>
                    <a:bodyPr/>
                    <a:lstStyle/>
                    <a:p>
                      <a:pPr algn="l"/>
                      <a:endParaRPr lang="en-US" sz="900" b="0" i="1">
                        <a:latin typeface="Arial" panose="020B0604020202020204" pitchFamily="34" charset="0"/>
                        <a:cs typeface="Arial" panose="020B0604020202020204" pitchFamily="34" charset="0"/>
                      </a:endParaRPr>
                    </a:p>
                  </a:txBody>
                  <a:tcPr anchor="ctr">
                    <a:lnR>
                      <a:noFill/>
                    </a:lnR>
                  </a:tcPr>
                </a:tc>
                <a:extLst>
                  <a:ext uri="{0D108BD9-81ED-4DB2-BD59-A6C34878D82A}">
                    <a16:rowId xmlns:a16="http://schemas.microsoft.com/office/drawing/2014/main" val="2600095345"/>
                  </a:ext>
                </a:extLst>
              </a:tr>
            </a:tbl>
          </a:graphicData>
        </a:graphic>
      </p:graphicFrame>
      <p:sp>
        <p:nvSpPr>
          <p:cNvPr id="4" name="Rectangle 3">
            <a:extLst>
              <a:ext uri="{FF2B5EF4-FFF2-40B4-BE49-F238E27FC236}">
                <a16:creationId xmlns:a16="http://schemas.microsoft.com/office/drawing/2014/main" id="{003232F3-8B69-8D48-BB90-0BD86491B7DD}"/>
              </a:ext>
              <a:ext uri="{C183D7F6-B498-43B3-948B-1728B52AA6E4}">
                <adec:decorative xmlns:adec="http://schemas.microsoft.com/office/drawing/2017/decorative" val="1"/>
              </a:ext>
            </a:extLst>
          </p:cNvPr>
          <p:cNvSpPr/>
          <p:nvPr/>
        </p:nvSpPr>
        <p:spPr>
          <a:xfrm>
            <a:off x="1839542" y="1922615"/>
            <a:ext cx="160420" cy="2154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A5101C-BE51-EEC1-7B97-D5C429CF4A95}"/>
              </a:ext>
              <a:ext uri="{C183D7F6-B498-43B3-948B-1728B52AA6E4}">
                <adec:decorative xmlns:adec="http://schemas.microsoft.com/office/drawing/2017/decorative" val="1"/>
              </a:ext>
            </a:extLst>
          </p:cNvPr>
          <p:cNvSpPr/>
          <p:nvPr/>
        </p:nvSpPr>
        <p:spPr>
          <a:xfrm>
            <a:off x="2140904" y="2149497"/>
            <a:ext cx="103128" cy="2085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F8DFFD-AC1A-B18E-BB8F-D670C6D5FDC1}"/>
              </a:ext>
              <a:ext uri="{C183D7F6-B498-43B3-948B-1728B52AA6E4}">
                <adec:decorative xmlns:adec="http://schemas.microsoft.com/office/drawing/2017/decorative" val="1"/>
              </a:ext>
            </a:extLst>
          </p:cNvPr>
          <p:cNvSpPr/>
          <p:nvPr/>
        </p:nvSpPr>
        <p:spPr>
          <a:xfrm>
            <a:off x="2889153" y="3035250"/>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87154E-20F4-DF21-F0BE-5DB98F61F172}"/>
              </a:ext>
              <a:ext uri="{C183D7F6-B498-43B3-948B-1728B52AA6E4}">
                <adec:decorative xmlns:adec="http://schemas.microsoft.com/office/drawing/2017/decorative" val="1"/>
              </a:ext>
            </a:extLst>
          </p:cNvPr>
          <p:cNvSpPr/>
          <p:nvPr/>
        </p:nvSpPr>
        <p:spPr>
          <a:xfrm>
            <a:off x="2646230" y="3130357"/>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382C045-FA06-9FA8-B736-9C94C0648B82}"/>
              </a:ext>
              <a:ext uri="{C183D7F6-B498-43B3-948B-1728B52AA6E4}">
                <adec:decorative xmlns:adec="http://schemas.microsoft.com/office/drawing/2017/decorative" val="1"/>
              </a:ext>
            </a:extLst>
          </p:cNvPr>
          <p:cNvSpPr/>
          <p:nvPr/>
        </p:nvSpPr>
        <p:spPr>
          <a:xfrm>
            <a:off x="3423126" y="3128065"/>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ADE7AB6-22E1-80D8-0EFB-55E21E623A8C}"/>
              </a:ext>
              <a:ext uri="{C183D7F6-B498-43B3-948B-1728B52AA6E4}">
                <adec:decorative xmlns:adec="http://schemas.microsoft.com/office/drawing/2017/decorative" val="1"/>
              </a:ext>
            </a:extLst>
          </p:cNvPr>
          <p:cNvSpPr/>
          <p:nvPr/>
        </p:nvSpPr>
        <p:spPr>
          <a:xfrm>
            <a:off x="3678654" y="2942435"/>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EE93A1-66CE-2720-CBD2-CE2982886EF5}"/>
              </a:ext>
              <a:ext uri="{C183D7F6-B498-43B3-948B-1728B52AA6E4}">
                <adec:decorative xmlns:adec="http://schemas.microsoft.com/office/drawing/2017/decorative" val="1"/>
              </a:ext>
            </a:extLst>
          </p:cNvPr>
          <p:cNvSpPr/>
          <p:nvPr/>
        </p:nvSpPr>
        <p:spPr>
          <a:xfrm>
            <a:off x="4174814" y="2802640"/>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0A9B17-1DC6-F924-31EC-EFABD4363530}"/>
              </a:ext>
              <a:ext uri="{C183D7F6-B498-43B3-948B-1728B52AA6E4}">
                <adec:decorative xmlns:adec="http://schemas.microsoft.com/office/drawing/2017/decorative" val="1"/>
              </a:ext>
            </a:extLst>
          </p:cNvPr>
          <p:cNvSpPr/>
          <p:nvPr/>
        </p:nvSpPr>
        <p:spPr>
          <a:xfrm>
            <a:off x="4441800" y="2731596"/>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39195E-AA7E-26C9-3E2A-FF313B5AEB71}"/>
              </a:ext>
              <a:ext uri="{C183D7F6-B498-43B3-948B-1728B52AA6E4}">
                <adec:decorative xmlns:adec="http://schemas.microsoft.com/office/drawing/2017/decorative" val="1"/>
              </a:ext>
            </a:extLst>
          </p:cNvPr>
          <p:cNvSpPr/>
          <p:nvPr/>
        </p:nvSpPr>
        <p:spPr>
          <a:xfrm>
            <a:off x="5201508" y="3032958"/>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B51DCDE-C7B5-61D9-BCAE-03369E43B2C4}"/>
              </a:ext>
              <a:ext uri="{C183D7F6-B498-43B3-948B-1728B52AA6E4}">
                <adec:decorative xmlns:adec="http://schemas.microsoft.com/office/drawing/2017/decorative" val="1"/>
              </a:ext>
            </a:extLst>
          </p:cNvPr>
          <p:cNvSpPr/>
          <p:nvPr/>
        </p:nvSpPr>
        <p:spPr>
          <a:xfrm>
            <a:off x="1354841" y="3007749"/>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0A5A143-C184-E4AB-BAEC-735E63D19E0D}"/>
              </a:ext>
              <a:ext uri="{C183D7F6-B498-43B3-948B-1728B52AA6E4}">
                <adec:decorative xmlns:adec="http://schemas.microsoft.com/office/drawing/2017/decorative" val="1"/>
              </a:ext>
            </a:extLst>
          </p:cNvPr>
          <p:cNvSpPr/>
          <p:nvPr/>
        </p:nvSpPr>
        <p:spPr>
          <a:xfrm>
            <a:off x="4933376" y="2942435"/>
            <a:ext cx="114586" cy="1466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FB784D-C431-2092-FAAB-1244740648BE}"/>
              </a:ext>
              <a:ext uri="{C183D7F6-B498-43B3-948B-1728B52AA6E4}">
                <adec:decorative xmlns:adec="http://schemas.microsoft.com/office/drawing/2017/decorative" val="1"/>
              </a:ext>
            </a:extLst>
          </p:cNvPr>
          <p:cNvSpPr/>
          <p:nvPr/>
        </p:nvSpPr>
        <p:spPr>
          <a:xfrm>
            <a:off x="1121084" y="2882850"/>
            <a:ext cx="114586" cy="1564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32AADE69-FFF8-89C0-274A-8BCEDDCC66BB}"/>
              </a:ext>
              <a:ext uri="{C183D7F6-B498-43B3-948B-1728B52AA6E4}">
                <adec:decorative xmlns:adec="http://schemas.microsoft.com/office/drawing/2017/decorative" val="0"/>
              </a:ext>
            </a:extLst>
          </p:cNvPr>
          <p:cNvSpPr>
            <a:spLocks noGrp="1"/>
          </p:cNvSpPr>
          <p:nvPr/>
        </p:nvSpPr>
        <p:spPr>
          <a:xfrm>
            <a:off x="6241315" y="1419108"/>
            <a:ext cx="5302556" cy="4643988"/>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800" kern="1200">
                <a:solidFill>
                  <a:schemeClr val="tx1"/>
                </a:solidFill>
                <a:latin typeface="+mn-lt"/>
                <a:ea typeface="Arial" panose="020B0604020202020204" pitchFamily="34" charset="0"/>
                <a:cs typeface="Arial" panose="020B0604020202020204" pitchFamily="34" charset="0"/>
              </a:defRPr>
            </a:lvl1pPr>
            <a:lvl2pPr marL="800100" indent="-342900" algn="l" defTabSz="914400" rtl="0" eaLnBrk="1" latinLnBrk="0" hangingPunct="1">
              <a:lnSpc>
                <a:spcPct val="100000"/>
              </a:lnSpc>
              <a:spcBef>
                <a:spcPts val="0"/>
              </a:spcBef>
              <a:spcAft>
                <a:spcPts val="800"/>
              </a:spcAft>
              <a:buFont typeface="Arial" panose="020B0604020202020204" pitchFamily="34" charset="0"/>
              <a:buChar char="•"/>
              <a:defRPr sz="2400" kern="1200" baseline="0">
                <a:solidFill>
                  <a:schemeClr val="tx1"/>
                </a:solidFill>
                <a:latin typeface="+mn-lt"/>
                <a:ea typeface="Arial" panose="020B0604020202020204" pitchFamily="34" charset="0"/>
                <a:cs typeface="Arial" panose="020B0604020202020204" pitchFamily="34" charset="0"/>
              </a:defRPr>
            </a:lvl2pPr>
            <a:lvl3pPr marL="1200150" indent="-28575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Arial" panose="020B0604020202020204" pitchFamily="34" charset="0"/>
                <a:cs typeface="Arial" panose="020B0604020202020204" pitchFamily="34" charset="0"/>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400" b="1">
                <a:solidFill>
                  <a:schemeClr val="accent1"/>
                </a:solidFill>
              </a:rPr>
              <a:t>Key findings</a:t>
            </a:r>
          </a:p>
          <a:p>
            <a:pPr>
              <a:spcAft>
                <a:spcPts val="600"/>
              </a:spcAft>
            </a:pPr>
            <a:r>
              <a:rPr lang="en-US" sz="2000"/>
              <a:t>39% of providers would implement GBV screening</a:t>
            </a:r>
          </a:p>
          <a:p>
            <a:pPr>
              <a:spcAft>
                <a:spcPts val="600"/>
              </a:spcAft>
            </a:pPr>
            <a:r>
              <a:rPr lang="en-US" sz="2000"/>
              <a:t>5% of providers mentioned looking for signs of physical violence in the physical exam</a:t>
            </a:r>
          </a:p>
          <a:p>
            <a:pPr>
              <a:spcAft>
                <a:spcPts val="600"/>
              </a:spcAft>
            </a:pPr>
            <a:r>
              <a:rPr lang="en-US" sz="2000"/>
              <a:t>5% of providers in Kebbi diagnosed explicit GBV risk</a:t>
            </a:r>
          </a:p>
          <a:p>
            <a:endParaRPr lang="en-US" sz="2400"/>
          </a:p>
        </p:txBody>
      </p:sp>
    </p:spTree>
    <p:extLst>
      <p:ext uri="{BB962C8B-B14F-4D97-AF65-F5344CB8AC3E}">
        <p14:creationId xmlns:p14="http://schemas.microsoft.com/office/powerpoint/2010/main" val="3075313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1430338" y="2700338"/>
            <a:ext cx="930592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Provider survey results: </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503563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2436BE-6BE9-67EE-2391-FEDEF2F55DAA}"/>
              </a:ext>
            </a:extLst>
          </p:cNvPr>
          <p:cNvSpPr>
            <a:spLocks noGrp="1"/>
          </p:cNvSpPr>
          <p:nvPr>
            <p:ph type="title" idx="4294967295"/>
          </p:nvPr>
        </p:nvSpPr>
        <p:spPr>
          <a:xfrm>
            <a:off x="528638" y="654050"/>
            <a:ext cx="9107487" cy="6143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Conclusions</a:t>
            </a:r>
          </a:p>
        </p:txBody>
      </p:sp>
      <p:sp>
        <p:nvSpPr>
          <p:cNvPr id="4" name="Text Placeholder 3">
            <a:extLst>
              <a:ext uri="{FF2B5EF4-FFF2-40B4-BE49-F238E27FC236}">
                <a16:creationId xmlns:a16="http://schemas.microsoft.com/office/drawing/2014/main" id="{296FFEC8-FC58-F96E-974F-213CF1E69CEA}"/>
              </a:ext>
            </a:extLst>
          </p:cNvPr>
          <p:cNvSpPr>
            <a:spLocks noGrp="1"/>
          </p:cNvSpPr>
          <p:nvPr>
            <p:ph type="body" sz="quarter" idx="12"/>
          </p:nvPr>
        </p:nvSpPr>
        <p:spPr>
          <a:xfrm>
            <a:off x="648128" y="1269179"/>
            <a:ext cx="11141101" cy="3300374"/>
          </a:xfrm>
        </p:spPr>
        <p:txBody>
          <a:bodyPr/>
          <a:lstStyle/>
          <a:p>
            <a:pPr marL="0" indent="0">
              <a:buNone/>
            </a:pPr>
            <a:r>
              <a:rPr lang="en-US" b="1" dirty="0">
                <a:solidFill>
                  <a:srgbClr val="A7BF39"/>
                </a:solidFill>
              </a:rPr>
              <a:t>Overall</a:t>
            </a:r>
          </a:p>
          <a:p>
            <a:r>
              <a:rPr lang="en-US" dirty="0"/>
              <a:t>Indicators related to malaria (training, attitudes and norms, vignettes) tend to be highly positive </a:t>
            </a:r>
            <a:r>
              <a:rPr lang="en-US" dirty="0">
                <a:sym typeface="Wingdings" panose="05000000000000000000" pitchFamily="2" charset="2"/>
              </a:rPr>
              <a:t> not a lot of room for improvements over time</a:t>
            </a:r>
          </a:p>
          <a:p>
            <a:r>
              <a:rPr lang="en-US" dirty="0">
                <a:sym typeface="Wingdings" panose="05000000000000000000" pitchFamily="2" charset="2"/>
              </a:rPr>
              <a:t>More variation in indicators for ANC, FP</a:t>
            </a:r>
            <a:endParaRPr lang="en-US" dirty="0"/>
          </a:p>
          <a:p>
            <a:pPr marL="0" indent="0">
              <a:buNone/>
            </a:pPr>
            <a:r>
              <a:rPr lang="en-US" b="1" dirty="0">
                <a:solidFill>
                  <a:schemeClr val="accent1"/>
                </a:solidFill>
              </a:rPr>
              <a:t>Gender</a:t>
            </a:r>
          </a:p>
          <a:p>
            <a:r>
              <a:rPr lang="en-US" dirty="0"/>
              <a:t>Training on gender issues (GBV, male involvement in FP) higher in Kebbi than in other states in study.</a:t>
            </a:r>
          </a:p>
          <a:p>
            <a:r>
              <a:rPr lang="en-US" dirty="0"/>
              <a:t>Few providers screened for GBV in pre-eclampsia/GBV ANC vignette</a:t>
            </a:r>
          </a:p>
          <a:p>
            <a:r>
              <a:rPr lang="en-US" dirty="0"/>
              <a:t>Gender norms among providers are not highly gender equitable</a:t>
            </a:r>
          </a:p>
        </p:txBody>
      </p:sp>
    </p:spTree>
    <p:extLst>
      <p:ext uri="{BB962C8B-B14F-4D97-AF65-F5344CB8AC3E}">
        <p14:creationId xmlns:p14="http://schemas.microsoft.com/office/powerpoint/2010/main" val="185036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1398588" y="2481263"/>
            <a:ext cx="9920287"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64E59"/>
                </a:solidFill>
                <a:effectLst/>
                <a:uLnTx/>
                <a:uFillTx/>
                <a:latin typeface="+mj-lt"/>
                <a:ea typeface="+mn-ea"/>
                <a:cs typeface="+mn-cs"/>
              </a:rPr>
              <a:t>Sustainability of HPN Activities</a:t>
            </a:r>
          </a:p>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Kebbi baseline findings</a:t>
            </a:r>
            <a:endParaRPr kumimoji="0" lang="en-US" sz="3600" b="1" i="0" u="none" strike="noStrike" kern="1200" cap="none" spc="0" normalizeH="0" baseline="0" noProof="0" dirty="0">
              <a:ln>
                <a:noFill/>
              </a:ln>
              <a:solidFill>
                <a:schemeClr val="accent1"/>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3600" b="1" i="0" u="none" strike="noStrike" kern="1200" cap="small"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2777287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4354513" y="2868613"/>
            <a:ext cx="6902450"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a:ea typeface="Arial" panose="020B0604020202020204" pitchFamily="34" charset="0"/>
                <a:cs typeface="Arial"/>
              </a:rPr>
              <a:t>Baseline findings on sustainability</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A. Methods</a:t>
            </a:r>
          </a:p>
        </p:txBody>
      </p:sp>
    </p:spTree>
    <p:extLst>
      <p:ext uri="{BB962C8B-B14F-4D97-AF65-F5344CB8AC3E}">
        <p14:creationId xmlns:p14="http://schemas.microsoft.com/office/powerpoint/2010/main" val="1793117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6198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Defining sustainability</a:t>
            </a:r>
          </a:p>
        </p:txBody>
      </p:sp>
      <p:sp>
        <p:nvSpPr>
          <p:cNvPr id="29" name="Rectangle 28">
            <a:extLst>
              <a:ext uri="{FF2B5EF4-FFF2-40B4-BE49-F238E27FC236}">
                <a16:creationId xmlns:a16="http://schemas.microsoft.com/office/drawing/2014/main" id="{36EE1EAB-A1C5-B3B5-0A82-A8A4E5C83EBC}"/>
              </a:ext>
              <a:ext uri="{C183D7F6-B498-43B3-948B-1728B52AA6E4}">
                <adec:decorative xmlns:adec="http://schemas.microsoft.com/office/drawing/2017/decorative" val="1"/>
              </a:ext>
            </a:extLst>
          </p:cNvPr>
          <p:cNvSpPr/>
          <p:nvPr/>
        </p:nvSpPr>
        <p:spPr>
          <a:xfrm flipH="1">
            <a:off x="917057" y="1840647"/>
            <a:ext cx="4052148" cy="509981"/>
          </a:xfrm>
          <a:prstGeom prst="rect">
            <a:avLst/>
          </a:prstGeom>
          <a:solidFill>
            <a:srgbClr val="D441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ectangle 13">
            <a:extLst>
              <a:ext uri="{FF2B5EF4-FFF2-40B4-BE49-F238E27FC236}">
                <a16:creationId xmlns:a16="http://schemas.microsoft.com/office/drawing/2014/main" id="{4A5FBF14-E0D5-F2D4-C593-CC374D16C9C8}"/>
              </a:ext>
              <a:ext uri="{C183D7F6-B498-43B3-948B-1728B52AA6E4}">
                <adec:decorative xmlns:adec="http://schemas.microsoft.com/office/drawing/2017/decorative" val="1"/>
              </a:ext>
            </a:extLst>
          </p:cNvPr>
          <p:cNvSpPr/>
          <p:nvPr/>
        </p:nvSpPr>
        <p:spPr>
          <a:xfrm>
            <a:off x="381000" y="1693585"/>
            <a:ext cx="4322288" cy="4389120"/>
          </a:xfrm>
          <a:prstGeom prst="rect">
            <a:avLst/>
          </a:prstGeom>
          <a:solidFill>
            <a:schemeClr val="bg1"/>
          </a:solidFill>
          <a:ln>
            <a:solidFill>
              <a:schemeClr val="bg2">
                <a:lumMod val="9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TextBox 43">
            <a:extLst>
              <a:ext uri="{FF2B5EF4-FFF2-40B4-BE49-F238E27FC236}">
                <a16:creationId xmlns:a16="http://schemas.microsoft.com/office/drawing/2014/main" id="{46D87C13-2E96-674E-4B7C-D60EFD0882C2}"/>
              </a:ext>
              <a:ext uri="{C183D7F6-B498-43B3-948B-1728B52AA6E4}">
                <adec:decorative xmlns:adec="http://schemas.microsoft.com/office/drawing/2017/decorative" val="0"/>
              </a:ext>
            </a:extLst>
          </p:cNvPr>
          <p:cNvSpPr txBox="1"/>
          <p:nvPr/>
        </p:nvSpPr>
        <p:spPr>
          <a:xfrm>
            <a:off x="925700" y="1898992"/>
            <a:ext cx="3782002" cy="411454"/>
          </a:xfrm>
          <a:prstGeom prst="rect">
            <a:avLst/>
          </a:prstGeom>
          <a:solidFill>
            <a:srgbClr val="D44102"/>
          </a:solidFill>
        </p:spPr>
        <p:txBody>
          <a:bodyPr wrap="square" rtlCol="0" anchor="ctr">
            <a:spAutoFit/>
          </a:bodyPr>
          <a:lstStyle/>
          <a:p>
            <a:pPr algn="ctr"/>
            <a:r>
              <a:rPr lang="en-US" altLang="ko-KR" sz="2000" b="1" dirty="0">
                <a:solidFill>
                  <a:schemeClr val="bg1"/>
                </a:solidFill>
                <a:latin typeface="+mj-lt"/>
                <a:cs typeface="Arial" pitchFamily="34" charset="0"/>
              </a:rPr>
              <a:t>USAID defines sustainability*:</a:t>
            </a:r>
            <a:endParaRPr lang="ko-KR" altLang="en-US" sz="2400" b="1" dirty="0">
              <a:solidFill>
                <a:schemeClr val="bg1"/>
              </a:solidFill>
              <a:latin typeface="+mj-lt"/>
              <a:cs typeface="Arial" pitchFamily="34" charset="0"/>
            </a:endParaRPr>
          </a:p>
        </p:txBody>
      </p:sp>
      <p:sp>
        <p:nvSpPr>
          <p:cNvPr id="43" name="TextBox 42">
            <a:extLst>
              <a:ext uri="{FF2B5EF4-FFF2-40B4-BE49-F238E27FC236}">
                <a16:creationId xmlns:a16="http://schemas.microsoft.com/office/drawing/2014/main" id="{0DAFE919-969F-F146-3516-04E7796882BD}"/>
              </a:ext>
            </a:extLst>
          </p:cNvPr>
          <p:cNvSpPr txBox="1"/>
          <p:nvPr/>
        </p:nvSpPr>
        <p:spPr>
          <a:xfrm>
            <a:off x="516072" y="2570787"/>
            <a:ext cx="4052145" cy="3415102"/>
          </a:xfrm>
          <a:prstGeom prst="rect">
            <a:avLst/>
          </a:prstGeom>
          <a:noFill/>
        </p:spPr>
        <p:txBody>
          <a:bodyPr wrap="square" rtlCol="0">
            <a:spAutoFit/>
          </a:bodyPr>
          <a:lstStyle/>
          <a:p>
            <a:pPr marL="0" indent="0">
              <a:lnSpc>
                <a:spcPct val="110000"/>
              </a:lnSpc>
              <a:spcAft>
                <a:spcPts val="1200"/>
              </a:spcAft>
              <a:buNone/>
            </a:pPr>
            <a:r>
              <a:rPr lang="en-US" sz="2200" dirty="0">
                <a:effectLst/>
                <a:latin typeface="+mj-lt"/>
                <a:ea typeface="Calibri" panose="020F0502020204030204" pitchFamily="34" charset="0"/>
                <a:cs typeface="Arial" panose="020B0604020202020204" pitchFamily="34" charset="0"/>
              </a:rPr>
              <a:t>“the capacity to maintain program services at a level that will provide ongoing prevention and treatment for a health problem after termination of major financial, managerial and technical assistance from an external donor</a:t>
            </a:r>
            <a:r>
              <a:rPr lang="en-US" sz="2200" i="1" dirty="0">
                <a:effectLst/>
                <a:latin typeface="+mj-lt"/>
                <a:ea typeface="Calibri" panose="020F0502020204030204" pitchFamily="34" charset="0"/>
                <a:cs typeface="Arial" panose="020B0604020202020204" pitchFamily="34" charset="0"/>
              </a:rPr>
              <a:t>.”</a:t>
            </a:r>
            <a:endParaRPr lang="en-US" sz="2200" b="0" i="0" baseline="30000" dirty="0">
              <a:effectLst/>
              <a:latin typeface="+mj-lt"/>
            </a:endParaRPr>
          </a:p>
        </p:txBody>
      </p:sp>
      <p:sp>
        <p:nvSpPr>
          <p:cNvPr id="28" name="Parallelogram 27">
            <a:extLst>
              <a:ext uri="{FF2B5EF4-FFF2-40B4-BE49-F238E27FC236}">
                <a16:creationId xmlns:a16="http://schemas.microsoft.com/office/drawing/2014/main" id="{D2E4104C-EFD5-8FFC-FA7D-5E471E8E8262}"/>
              </a:ext>
              <a:ext uri="{C183D7F6-B498-43B3-948B-1728B52AA6E4}">
                <adec:decorative xmlns:adec="http://schemas.microsoft.com/office/drawing/2017/decorative" val="1"/>
              </a:ext>
            </a:extLst>
          </p:cNvPr>
          <p:cNvSpPr/>
          <p:nvPr/>
        </p:nvSpPr>
        <p:spPr>
          <a:xfrm rot="16200000" flipH="1">
            <a:off x="4521439" y="2223104"/>
            <a:ext cx="637556" cy="257976"/>
          </a:xfrm>
          <a:prstGeom prst="parallelogram">
            <a:avLst>
              <a:gd name="adj" fmla="val 11767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TextBox 26">
            <a:extLst>
              <a:ext uri="{FF2B5EF4-FFF2-40B4-BE49-F238E27FC236}">
                <a16:creationId xmlns:a16="http://schemas.microsoft.com/office/drawing/2014/main" id="{1017D9BD-67F7-D336-60DD-BDCDBDEFB70D}"/>
              </a:ext>
            </a:extLst>
          </p:cNvPr>
          <p:cNvSpPr txBox="1"/>
          <p:nvPr/>
        </p:nvSpPr>
        <p:spPr>
          <a:xfrm>
            <a:off x="5301205" y="1744225"/>
            <a:ext cx="6509795" cy="808235"/>
          </a:xfrm>
          <a:prstGeom prst="rect">
            <a:avLst/>
          </a:prstGeom>
          <a:noFill/>
        </p:spPr>
        <p:txBody>
          <a:bodyPr wrap="square">
            <a:spAutoFit/>
          </a:bodyPr>
          <a:lstStyle/>
          <a:p>
            <a:pPr>
              <a:lnSpc>
                <a:spcPct val="110000"/>
              </a:lnSpc>
              <a:spcAft>
                <a:spcPts val="400"/>
              </a:spcAft>
            </a:pPr>
            <a:r>
              <a:rPr lang="en-US" sz="2200">
                <a:effectLst/>
                <a:latin typeface="+mj-lt"/>
                <a:ea typeface="Calibri" panose="020F0502020204030204" pitchFamily="34" charset="0"/>
                <a:cs typeface="Arial" panose="020B0604020202020204" pitchFamily="34" charset="0"/>
              </a:rPr>
              <a:t>In Kebbi, IPs and government staff expressed similar perceptions:</a:t>
            </a:r>
            <a:endParaRPr lang="en-US" sz="2200">
              <a:latin typeface="+mj-lt"/>
            </a:endParaRPr>
          </a:p>
        </p:txBody>
      </p:sp>
      <p:sp>
        <p:nvSpPr>
          <p:cNvPr id="30" name="TextBox 29">
            <a:extLst>
              <a:ext uri="{FF2B5EF4-FFF2-40B4-BE49-F238E27FC236}">
                <a16:creationId xmlns:a16="http://schemas.microsoft.com/office/drawing/2014/main" id="{68B95BC9-CFDA-92E6-A0C7-885818215F55}"/>
              </a:ext>
            </a:extLst>
          </p:cNvPr>
          <p:cNvSpPr txBox="1"/>
          <p:nvPr/>
        </p:nvSpPr>
        <p:spPr>
          <a:xfrm>
            <a:off x="5301205" y="2788837"/>
            <a:ext cx="6509795" cy="1372171"/>
          </a:xfrm>
          <a:prstGeom prst="rect">
            <a:avLst/>
          </a:prstGeom>
          <a:noFill/>
        </p:spPr>
        <p:txBody>
          <a:bodyPr wrap="square" rtlCol="0">
            <a:spAutoFit/>
          </a:bodyPr>
          <a:lstStyle/>
          <a:p>
            <a:pPr indent="457200"/>
            <a:r>
              <a:rPr lang="en-US" altLang="ko-KR" sz="2000">
                <a:latin typeface="Arial" panose="020B0604020202020204" pitchFamily="34" charset="0"/>
                <a:cs typeface="Arial" pitchFamily="34" charset="0"/>
              </a:rPr>
              <a:t>Ability of the government to take ownership of activities [that IPs implemented] and continue running them even when the IPs is not there anymore.</a:t>
            </a:r>
            <a:endParaRPr lang="ko-KR" altLang="en-US" sz="2000">
              <a:latin typeface="Arial" panose="020B0604020202020204" pitchFamily="34" charset="0"/>
              <a:cs typeface="Arial" pitchFamily="34" charset="0"/>
            </a:endParaRPr>
          </a:p>
          <a:p>
            <a:pPr marR="0" lvl="0" indent="457200" algn="r">
              <a:lnSpc>
                <a:spcPct val="110000"/>
              </a:lnSpc>
              <a:spcBef>
                <a:spcPts val="600"/>
              </a:spcBef>
            </a:pPr>
            <a:r>
              <a:rPr lang="en-US" b="1">
                <a:solidFill>
                  <a:srgbClr val="D44102"/>
                </a:solidFill>
                <a:effectLst/>
                <a:latin typeface="Arial Narrow" panose="020B0606020202030204" pitchFamily="34" charset="0"/>
                <a:ea typeface="Calibri" panose="020F0502020204030204" pitchFamily="34" charset="0"/>
                <a:cs typeface="Times New Roman" panose="02020603050405020304" pitchFamily="18" charset="0"/>
              </a:rPr>
              <a:t>– Kebbi SMOH staff</a:t>
            </a:r>
          </a:p>
        </p:txBody>
      </p:sp>
      <p:sp>
        <p:nvSpPr>
          <p:cNvPr id="31" name="TextBox 30">
            <a:extLst>
              <a:ext uri="{FF2B5EF4-FFF2-40B4-BE49-F238E27FC236}">
                <a16:creationId xmlns:a16="http://schemas.microsoft.com/office/drawing/2014/main" id="{073BA535-F330-6789-82C8-E509CF2F80EF}"/>
              </a:ext>
            </a:extLst>
          </p:cNvPr>
          <p:cNvSpPr txBox="1"/>
          <p:nvPr/>
        </p:nvSpPr>
        <p:spPr>
          <a:xfrm>
            <a:off x="5301206" y="4620046"/>
            <a:ext cx="6509794" cy="1464503"/>
          </a:xfrm>
          <a:prstGeom prst="rect">
            <a:avLst/>
          </a:prstGeom>
          <a:noFill/>
        </p:spPr>
        <p:txBody>
          <a:bodyPr wrap="square" rtlCol="0">
            <a:spAutoFit/>
          </a:bodyPr>
          <a:lstStyle/>
          <a:p>
            <a:pPr indent="457200">
              <a:lnSpc>
                <a:spcPct val="110000"/>
              </a:lnSpc>
            </a:pPr>
            <a:r>
              <a:rPr lang="en-US" sz="2000">
                <a:effectLst/>
                <a:latin typeface="+mj-lt"/>
                <a:ea typeface="Calibri" panose="020F0502020204030204" pitchFamily="34" charset="0"/>
                <a:cs typeface="Times New Roman" panose="02020603050405020304" pitchFamily="18" charset="0"/>
              </a:rPr>
              <a:t>Ability of the state to continue [IPs’ activities] even when support or funding ceases from partners, so that people will continue to benefit.</a:t>
            </a:r>
          </a:p>
          <a:p>
            <a:pPr indent="457200" algn="r">
              <a:lnSpc>
                <a:spcPct val="110000"/>
              </a:lnSpc>
              <a:spcBef>
                <a:spcPts val="600"/>
              </a:spcBef>
            </a:pPr>
            <a:r>
              <a:rPr lang="en-US" b="1">
                <a:solidFill>
                  <a:srgbClr val="D44102"/>
                </a:solidFill>
                <a:effectLst/>
                <a:latin typeface="Arial Narrow" panose="020B0606020202030204" pitchFamily="34" charset="0"/>
                <a:ea typeface="Calibri" panose="020F0502020204030204" pitchFamily="34" charset="0"/>
                <a:cs typeface="Times New Roman" panose="02020603050405020304" pitchFamily="18" charset="0"/>
              </a:rPr>
              <a:t>– Kebbi IP staff</a:t>
            </a:r>
          </a:p>
        </p:txBody>
      </p:sp>
      <p:cxnSp>
        <p:nvCxnSpPr>
          <p:cNvPr id="32" name="Straight Connector 31">
            <a:extLst>
              <a:ext uri="{FF2B5EF4-FFF2-40B4-BE49-F238E27FC236}">
                <a16:creationId xmlns:a16="http://schemas.microsoft.com/office/drawing/2014/main" id="{C67A58B2-01AA-8189-4DB4-C150227B7E6A}"/>
              </a:ext>
              <a:ext uri="{C183D7F6-B498-43B3-948B-1728B52AA6E4}">
                <adec:decorative xmlns:adec="http://schemas.microsoft.com/office/drawing/2017/decorative" val="1"/>
              </a:ext>
            </a:extLst>
          </p:cNvPr>
          <p:cNvCxnSpPr/>
          <p:nvPr/>
        </p:nvCxnSpPr>
        <p:spPr>
          <a:xfrm>
            <a:off x="5396759" y="4381439"/>
            <a:ext cx="6400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950C781-CAD0-6F38-E205-DCB65380347D}"/>
              </a:ext>
            </a:extLst>
          </p:cNvPr>
          <p:cNvSpPr txBox="1"/>
          <p:nvPr/>
        </p:nvSpPr>
        <p:spPr>
          <a:xfrm>
            <a:off x="405924" y="6507340"/>
            <a:ext cx="11704320" cy="276999"/>
          </a:xfrm>
          <a:prstGeom prst="rect">
            <a:avLst/>
          </a:prstGeom>
          <a:noFill/>
        </p:spPr>
        <p:txBody>
          <a:bodyPr wrap="square">
            <a:spAutoFit/>
          </a:bodyPr>
          <a:lstStyle/>
          <a:p>
            <a:pPr marL="0" marR="0">
              <a:spcBef>
                <a:spcPts val="0"/>
              </a:spcBef>
              <a:spcAft>
                <a:spcPts val="300"/>
              </a:spcAft>
            </a:pPr>
            <a:r>
              <a:rPr lang="en-US" sz="1150" baseline="30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150" b="0" i="1">
                <a:solidFill>
                  <a:schemeClr val="tx1">
                    <a:lumMod val="50000"/>
                    <a:lumOff val="50000"/>
                  </a:schemeClr>
                </a:solidFill>
                <a:effectLst/>
                <a:latin typeface="Arial" panose="020B0604020202020204" pitchFamily="34" charset="0"/>
                <a:cs typeface="Arial" panose="020B0604020202020204" pitchFamily="34" charset="0"/>
              </a:rPr>
              <a:t>Sustainability of Development Programs: A Compendium of Donor Experience.</a:t>
            </a:r>
            <a:r>
              <a:rPr lang="en-US" sz="1150" b="0" i="0">
                <a:solidFill>
                  <a:schemeClr val="tx1">
                    <a:lumMod val="50000"/>
                    <a:lumOff val="50000"/>
                  </a:schemeClr>
                </a:solidFill>
                <a:effectLst/>
                <a:latin typeface="Arial" panose="020B0604020202020204" pitchFamily="34" charset="0"/>
                <a:cs typeface="Arial" panose="020B0604020202020204" pitchFamily="34" charset="0"/>
              </a:rPr>
              <a:t> Washington, DC: US Agency for International Development; 1998</a:t>
            </a:r>
            <a:endParaRPr lang="en-US" sz="115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6997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501650" y="652463"/>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Conceptual framework for sustainability assessment</a:t>
            </a:r>
          </a:p>
        </p:txBody>
      </p:sp>
      <p:grpSp>
        <p:nvGrpSpPr>
          <p:cNvPr id="17" name="Group 16" descr="chart showing conceptual framework">
            <a:extLst>
              <a:ext uri="{FF2B5EF4-FFF2-40B4-BE49-F238E27FC236}">
                <a16:creationId xmlns:a16="http://schemas.microsoft.com/office/drawing/2014/main" id="{BA30F7D0-5516-D3AC-40FA-CB9281B75009}"/>
              </a:ext>
              <a:ext uri="{C183D7F6-B498-43B3-948B-1728B52AA6E4}">
                <adec:decorative xmlns:adec="http://schemas.microsoft.com/office/drawing/2017/decorative" val="0"/>
              </a:ext>
            </a:extLst>
          </p:cNvPr>
          <p:cNvGrpSpPr/>
          <p:nvPr/>
        </p:nvGrpSpPr>
        <p:grpSpPr>
          <a:xfrm>
            <a:off x="102644" y="1254912"/>
            <a:ext cx="11983459" cy="5574784"/>
            <a:chOff x="104271" y="1238299"/>
            <a:chExt cx="11983459" cy="5574784"/>
          </a:xfrm>
        </p:grpSpPr>
        <p:cxnSp>
          <p:nvCxnSpPr>
            <p:cNvPr id="113" name="Connector: Elbow 112">
              <a:extLst>
                <a:ext uri="{FF2B5EF4-FFF2-40B4-BE49-F238E27FC236}">
                  <a16:creationId xmlns:a16="http://schemas.microsoft.com/office/drawing/2014/main" id="{69470DD6-556E-5EF1-E4C2-94410569B11D}"/>
                </a:ext>
              </a:extLst>
            </p:cNvPr>
            <p:cNvCxnSpPr>
              <a:cxnSpLocks/>
            </p:cNvCxnSpPr>
            <p:nvPr/>
          </p:nvCxnSpPr>
          <p:spPr>
            <a:xfrm rot="16200000" flipV="1">
              <a:off x="5408795" y="3030321"/>
              <a:ext cx="213360" cy="7014782"/>
            </a:xfrm>
            <a:prstGeom prst="bentConnector3">
              <a:avLst>
                <a:gd name="adj1" fmla="val -9042"/>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9EEF60B-A60B-B014-077A-961748A79A3F}"/>
                </a:ext>
              </a:extLst>
            </p:cNvPr>
            <p:cNvCxnSpPr>
              <a:cxnSpLocks/>
            </p:cNvCxnSpPr>
            <p:nvPr/>
          </p:nvCxnSpPr>
          <p:spPr>
            <a:xfrm flipH="1">
              <a:off x="9030676" y="6023167"/>
              <a:ext cx="0" cy="6400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7A5A5180-FC69-4515-D1F4-09E460C365AB}"/>
                </a:ext>
              </a:extLst>
            </p:cNvPr>
            <p:cNvSpPr txBox="1"/>
            <p:nvPr/>
          </p:nvSpPr>
          <p:spPr>
            <a:xfrm>
              <a:off x="3261944" y="6538084"/>
              <a:ext cx="4266516" cy="212646"/>
            </a:xfrm>
            <a:prstGeom prst="rect">
              <a:avLst/>
            </a:prstGeom>
            <a:solidFill>
              <a:schemeClr val="bg1"/>
            </a:solidFill>
          </p:spPr>
          <p:txBody>
            <a:bodyPr wrap="square" rtlCol="0">
              <a:spAutoFit/>
            </a:bodyPr>
            <a:lstStyle/>
            <a:p>
              <a:pPr algn="ctr"/>
              <a:r>
                <a:rPr lang="en-US" sz="1100">
                  <a:solidFill>
                    <a:schemeClr val="tx1">
                      <a:lumMod val="85000"/>
                      <a:lumOff val="15000"/>
                    </a:schemeClr>
                  </a:solidFill>
                  <a:latin typeface="Arial" panose="020B0604020202020204" pitchFamily="34" charset="0"/>
                  <a:cs typeface="Arial" panose="020B0604020202020204" pitchFamily="34" charset="0"/>
                </a:rPr>
                <a:t>Learnings from early transition phase for continuous improvement</a:t>
              </a:r>
            </a:p>
          </p:txBody>
        </p:sp>
        <p:grpSp>
          <p:nvGrpSpPr>
            <p:cNvPr id="15" name="Group 14">
              <a:extLst>
                <a:ext uri="{FF2B5EF4-FFF2-40B4-BE49-F238E27FC236}">
                  <a16:creationId xmlns:a16="http://schemas.microsoft.com/office/drawing/2014/main" id="{65954583-E06F-0B16-A0AD-297A0F506E69}"/>
                </a:ext>
              </a:extLst>
            </p:cNvPr>
            <p:cNvGrpSpPr/>
            <p:nvPr/>
          </p:nvGrpSpPr>
          <p:grpSpPr>
            <a:xfrm>
              <a:off x="104271" y="1564797"/>
              <a:ext cx="3794760" cy="4748336"/>
              <a:chOff x="146178" y="1547041"/>
              <a:chExt cx="3794760" cy="4748336"/>
            </a:xfrm>
          </p:grpSpPr>
          <p:grpSp>
            <p:nvGrpSpPr>
              <p:cNvPr id="141" name="Group 140">
                <a:extLst>
                  <a:ext uri="{FF2B5EF4-FFF2-40B4-BE49-F238E27FC236}">
                    <a16:creationId xmlns:a16="http://schemas.microsoft.com/office/drawing/2014/main" id="{9EAEB5BD-EE65-4F57-E092-EFA4EB6BAC92}"/>
                  </a:ext>
                </a:extLst>
              </p:cNvPr>
              <p:cNvGrpSpPr/>
              <p:nvPr/>
            </p:nvGrpSpPr>
            <p:grpSpPr>
              <a:xfrm>
                <a:off x="749821" y="1547041"/>
                <a:ext cx="2541755" cy="445954"/>
                <a:chOff x="168570" y="389684"/>
                <a:chExt cx="2560320" cy="548640"/>
              </a:xfrm>
            </p:grpSpPr>
            <p:sp>
              <p:nvSpPr>
                <p:cNvPr id="158" name="Rectangle: Rounded Corners 157">
                  <a:extLst>
                    <a:ext uri="{FF2B5EF4-FFF2-40B4-BE49-F238E27FC236}">
                      <a16:creationId xmlns:a16="http://schemas.microsoft.com/office/drawing/2014/main" id="{086A3542-0EBB-736E-01AD-47ECA4D40DFD}"/>
                    </a:ext>
                  </a:extLst>
                </p:cNvPr>
                <p:cNvSpPr/>
                <p:nvPr/>
              </p:nvSpPr>
              <p:spPr>
                <a:xfrm>
                  <a:off x="168570" y="389684"/>
                  <a:ext cx="2560320" cy="548640"/>
                </a:xfrm>
                <a:prstGeom prst="roundRect">
                  <a:avLst>
                    <a:gd name="adj" fmla="val 9250"/>
                  </a:avLst>
                </a:prstGeom>
                <a:solidFill>
                  <a:srgbClr val="BAA580"/>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endParaRPr lang="en-US" sz="1300" b="1">
                    <a:solidFill>
                      <a:schemeClr val="tx1">
                        <a:lumMod val="85000"/>
                        <a:lumOff val="15000"/>
                      </a:schemeClr>
                    </a:solidFill>
                    <a:latin typeface="Arial Narrow" panose="020B0606020202030204" pitchFamily="34" charset="0"/>
                    <a:cs typeface="Arial" panose="020B0604020202020204" pitchFamily="34" charset="0"/>
                  </a:endParaRPr>
                </a:p>
              </p:txBody>
            </p:sp>
            <p:sp>
              <p:nvSpPr>
                <p:cNvPr id="159" name="Rectangle 158">
                  <a:extLst>
                    <a:ext uri="{FF2B5EF4-FFF2-40B4-BE49-F238E27FC236}">
                      <a16:creationId xmlns:a16="http://schemas.microsoft.com/office/drawing/2014/main" id="{9FE13A86-C01A-2F4C-E228-61F1D1B41F88}"/>
                    </a:ext>
                  </a:extLst>
                </p:cNvPr>
                <p:cNvSpPr/>
                <p:nvPr/>
              </p:nvSpPr>
              <p:spPr>
                <a:xfrm>
                  <a:off x="256936" y="481124"/>
                  <a:ext cx="1143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85000"/>
                          <a:lumOff val="15000"/>
                        </a:schemeClr>
                      </a:solidFill>
                      <a:latin typeface="Arial" panose="020B0604020202020204" pitchFamily="34" charset="0"/>
                      <a:cs typeface="Arial" panose="020B0604020202020204" pitchFamily="34" charset="0"/>
                    </a:rPr>
                    <a:t>State MOU </a:t>
                  </a:r>
                </a:p>
              </p:txBody>
            </p:sp>
            <p:sp>
              <p:nvSpPr>
                <p:cNvPr id="160" name="Rectangle 159">
                  <a:extLst>
                    <a:ext uri="{FF2B5EF4-FFF2-40B4-BE49-F238E27FC236}">
                      <a16:creationId xmlns:a16="http://schemas.microsoft.com/office/drawing/2014/main" id="{68051523-1C16-E8F7-2613-0BA66218FFD0}"/>
                    </a:ext>
                  </a:extLst>
                </p:cNvPr>
                <p:cNvSpPr/>
                <p:nvPr/>
              </p:nvSpPr>
              <p:spPr>
                <a:xfrm>
                  <a:off x="1494736" y="481124"/>
                  <a:ext cx="114300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85000"/>
                          <a:lumOff val="15000"/>
                        </a:schemeClr>
                      </a:solidFill>
                      <a:latin typeface="Arial" panose="020B0604020202020204" pitchFamily="34" charset="0"/>
                      <a:cs typeface="Arial" panose="020B0604020202020204" pitchFamily="34" charset="0"/>
                    </a:rPr>
                    <a:t>State AOP</a:t>
                  </a:r>
                </a:p>
              </p:txBody>
            </p:sp>
          </p:grpSp>
          <p:grpSp>
            <p:nvGrpSpPr>
              <p:cNvPr id="2" name="Group 1">
                <a:extLst>
                  <a:ext uri="{FF2B5EF4-FFF2-40B4-BE49-F238E27FC236}">
                    <a16:creationId xmlns:a16="http://schemas.microsoft.com/office/drawing/2014/main" id="{489AD77D-00BA-A9CD-D51D-D38604385AD3}"/>
                  </a:ext>
                </a:extLst>
              </p:cNvPr>
              <p:cNvGrpSpPr/>
              <p:nvPr/>
            </p:nvGrpSpPr>
            <p:grpSpPr>
              <a:xfrm>
                <a:off x="146178" y="2227009"/>
                <a:ext cx="3749040" cy="1828800"/>
                <a:chOff x="146178" y="2227009"/>
                <a:chExt cx="3749040" cy="1828800"/>
              </a:xfrm>
            </p:grpSpPr>
            <p:sp>
              <p:nvSpPr>
                <p:cNvPr id="153" name="Rectangle: Rounded Corners 152">
                  <a:extLst>
                    <a:ext uri="{FF2B5EF4-FFF2-40B4-BE49-F238E27FC236}">
                      <a16:creationId xmlns:a16="http://schemas.microsoft.com/office/drawing/2014/main" id="{CA07A51D-2104-4FA0-A657-E93D89F1C46A}"/>
                    </a:ext>
                  </a:extLst>
                </p:cNvPr>
                <p:cNvSpPr/>
                <p:nvPr/>
              </p:nvSpPr>
              <p:spPr>
                <a:xfrm>
                  <a:off x="146178" y="2227009"/>
                  <a:ext cx="3749040" cy="1828800"/>
                </a:xfrm>
                <a:prstGeom prst="roundRect">
                  <a:avLst>
                    <a:gd name="adj" fmla="val 9250"/>
                  </a:avLst>
                </a:prstGeom>
                <a:solidFill>
                  <a:schemeClr val="bg2"/>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lnSpc>
                      <a:spcPts val="1000"/>
                    </a:lnSpc>
                  </a:pPr>
                  <a:r>
                    <a:rPr lang="en-US" sz="1250" b="1">
                      <a:solidFill>
                        <a:schemeClr val="tx1">
                          <a:lumMod val="85000"/>
                          <a:lumOff val="15000"/>
                        </a:schemeClr>
                      </a:solidFill>
                      <a:latin typeface="Arial Narrow" panose="020B0606020202030204" pitchFamily="34" charset="0"/>
                      <a:cs typeface="Arial" panose="020B0604020202020204" pitchFamily="34" charset="0"/>
                    </a:rPr>
                    <a:t>Increased capacity of State programs/structure</a:t>
                  </a:r>
                </a:p>
              </p:txBody>
            </p:sp>
            <p:sp>
              <p:nvSpPr>
                <p:cNvPr id="154" name="Rectangle 153">
                  <a:extLst>
                    <a:ext uri="{FF2B5EF4-FFF2-40B4-BE49-F238E27FC236}">
                      <a16:creationId xmlns:a16="http://schemas.microsoft.com/office/drawing/2014/main" id="{A0EBC7F1-1FC8-5EA1-DB3B-446328407FBE}"/>
                    </a:ext>
                  </a:extLst>
                </p:cNvPr>
                <p:cNvSpPr/>
                <p:nvPr/>
              </p:nvSpPr>
              <p:spPr>
                <a:xfrm>
                  <a:off x="244807" y="2535877"/>
                  <a:ext cx="1691640" cy="640080"/>
                </a:xfrm>
                <a:prstGeom prst="rect">
                  <a:avLst/>
                </a:prstGeom>
                <a:solidFill>
                  <a:srgbClr val="B4D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Increased capacity of State health promotion team and structures</a:t>
                  </a:r>
                </a:p>
              </p:txBody>
            </p:sp>
            <p:sp>
              <p:nvSpPr>
                <p:cNvPr id="155" name="Rectangle 154">
                  <a:extLst>
                    <a:ext uri="{FF2B5EF4-FFF2-40B4-BE49-F238E27FC236}">
                      <a16:creationId xmlns:a16="http://schemas.microsoft.com/office/drawing/2014/main" id="{DF0CE59D-93B5-1DDC-5ECA-A48AC9DA6377}"/>
                    </a:ext>
                  </a:extLst>
                </p:cNvPr>
                <p:cNvSpPr/>
                <p:nvPr/>
              </p:nvSpPr>
              <p:spPr>
                <a:xfrm>
                  <a:off x="2094183" y="2535877"/>
                  <a:ext cx="1691640" cy="640080"/>
                </a:xfrm>
                <a:prstGeom prst="rect">
                  <a:avLst/>
                </a:prstGeom>
                <a:solidFill>
                  <a:srgbClr val="EFA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Increased capacity of State FP/MNCH/PHC teams and structures</a:t>
                  </a:r>
                </a:p>
              </p:txBody>
            </p:sp>
            <p:sp>
              <p:nvSpPr>
                <p:cNvPr id="156" name="Rectangle 155">
                  <a:extLst>
                    <a:ext uri="{FF2B5EF4-FFF2-40B4-BE49-F238E27FC236}">
                      <a16:creationId xmlns:a16="http://schemas.microsoft.com/office/drawing/2014/main" id="{6773D90D-2CDE-8F08-89B6-06777F1DAB44}"/>
                    </a:ext>
                  </a:extLst>
                </p:cNvPr>
                <p:cNvSpPr/>
                <p:nvPr/>
              </p:nvSpPr>
              <p:spPr>
                <a:xfrm>
                  <a:off x="244807" y="3304149"/>
                  <a:ext cx="1691640" cy="640080"/>
                </a:xfrm>
                <a:prstGeom prst="rect">
                  <a:avLst/>
                </a:prstGeom>
                <a:solidFill>
                  <a:srgbClr val="B4B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tx1">
                          <a:lumMod val="85000"/>
                          <a:lumOff val="15000"/>
                        </a:schemeClr>
                      </a:solidFill>
                      <a:latin typeface="Arial" panose="020B0604020202020204" pitchFamily="34" charset="0"/>
                      <a:cs typeface="Arial" panose="020B0604020202020204" pitchFamily="34" charset="0"/>
                    </a:rPr>
                    <a:t>Increased capacity of State EDDS teams &amp; structures </a:t>
                  </a:r>
                </a:p>
              </p:txBody>
            </p:sp>
            <p:sp>
              <p:nvSpPr>
                <p:cNvPr id="157" name="Rectangle 156">
                  <a:extLst>
                    <a:ext uri="{FF2B5EF4-FFF2-40B4-BE49-F238E27FC236}">
                      <a16:creationId xmlns:a16="http://schemas.microsoft.com/office/drawing/2014/main" id="{1FEE2C9D-854A-004E-3C26-A21CAECBACE5}"/>
                    </a:ext>
                  </a:extLst>
                </p:cNvPr>
                <p:cNvSpPr/>
                <p:nvPr/>
              </p:nvSpPr>
              <p:spPr>
                <a:xfrm>
                  <a:off x="2094183" y="3304149"/>
                  <a:ext cx="1691640" cy="640080"/>
                </a:xfrm>
                <a:prstGeom prst="rect">
                  <a:avLst/>
                </a:prstGeom>
                <a:solidFill>
                  <a:srgbClr val="F9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Increased capacity of State malaria program and structures</a:t>
                  </a:r>
                </a:p>
              </p:txBody>
            </p:sp>
          </p:grpSp>
          <p:grpSp>
            <p:nvGrpSpPr>
              <p:cNvPr id="4" name="Group 3">
                <a:extLst>
                  <a:ext uri="{FF2B5EF4-FFF2-40B4-BE49-F238E27FC236}">
                    <a16:creationId xmlns:a16="http://schemas.microsoft.com/office/drawing/2014/main" id="{D49CF846-92C5-0666-15AE-D7C2120CCE73}"/>
                  </a:ext>
                </a:extLst>
              </p:cNvPr>
              <p:cNvGrpSpPr/>
              <p:nvPr/>
            </p:nvGrpSpPr>
            <p:grpSpPr>
              <a:xfrm>
                <a:off x="146178" y="4283697"/>
                <a:ext cx="1874520" cy="2011680"/>
                <a:chOff x="146178" y="4283697"/>
                <a:chExt cx="1874520" cy="2011680"/>
              </a:xfrm>
            </p:grpSpPr>
            <p:sp>
              <p:nvSpPr>
                <p:cNvPr id="147" name="Rectangle: Rounded Corners 146">
                  <a:extLst>
                    <a:ext uri="{FF2B5EF4-FFF2-40B4-BE49-F238E27FC236}">
                      <a16:creationId xmlns:a16="http://schemas.microsoft.com/office/drawing/2014/main" id="{63F6C49F-2051-0CBA-07FA-C5325D070A6A}"/>
                    </a:ext>
                  </a:extLst>
                </p:cNvPr>
                <p:cNvSpPr/>
                <p:nvPr/>
              </p:nvSpPr>
              <p:spPr>
                <a:xfrm>
                  <a:off x="146178" y="4283697"/>
                  <a:ext cx="1874520" cy="2011680"/>
                </a:xfrm>
                <a:prstGeom prst="roundRect">
                  <a:avLst>
                    <a:gd name="adj" fmla="val 9250"/>
                  </a:avLst>
                </a:prstGeom>
                <a:solidFill>
                  <a:schemeClr val="bg2"/>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lnSpc>
                      <a:spcPts val="1000"/>
                    </a:lnSpc>
                  </a:pPr>
                  <a:r>
                    <a:rPr lang="en-US" sz="1250" b="1">
                      <a:solidFill>
                        <a:schemeClr val="tx1">
                          <a:lumMod val="85000"/>
                          <a:lumOff val="15000"/>
                        </a:schemeClr>
                      </a:solidFill>
                      <a:latin typeface="Arial Narrow" panose="020B0606020202030204" pitchFamily="34" charset="0"/>
                      <a:cs typeface="Arial" panose="020B0604020202020204" pitchFamily="34" charset="0"/>
                    </a:rPr>
                    <a:t>Improved information used for decision-making</a:t>
                  </a:r>
                </a:p>
              </p:txBody>
            </p:sp>
            <p:sp>
              <p:nvSpPr>
                <p:cNvPr id="148" name="Rectangle 147">
                  <a:extLst>
                    <a:ext uri="{FF2B5EF4-FFF2-40B4-BE49-F238E27FC236}">
                      <a16:creationId xmlns:a16="http://schemas.microsoft.com/office/drawing/2014/main" id="{17EF9F1D-4198-C1EA-E6A3-BD428DFE900F}"/>
                    </a:ext>
                  </a:extLst>
                </p:cNvPr>
                <p:cNvSpPr/>
                <p:nvPr/>
              </p:nvSpPr>
              <p:spPr>
                <a:xfrm>
                  <a:off x="237618" y="4683548"/>
                  <a:ext cx="1691640" cy="640080"/>
                </a:xfrm>
                <a:prstGeom prst="rect">
                  <a:avLst/>
                </a:prstGeom>
                <a:solidFill>
                  <a:srgbClr val="F9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Improved patient HMIS quality and use</a:t>
                  </a:r>
                </a:p>
              </p:txBody>
            </p:sp>
            <p:sp>
              <p:nvSpPr>
                <p:cNvPr id="149" name="Rectangle 148">
                  <a:extLst>
                    <a:ext uri="{FF2B5EF4-FFF2-40B4-BE49-F238E27FC236}">
                      <a16:creationId xmlns:a16="http://schemas.microsoft.com/office/drawing/2014/main" id="{E17B14DF-83AC-AB89-DFF5-09689CD3CE70}"/>
                    </a:ext>
                  </a:extLst>
                </p:cNvPr>
                <p:cNvSpPr/>
                <p:nvPr/>
              </p:nvSpPr>
              <p:spPr>
                <a:xfrm>
                  <a:off x="237618" y="5550851"/>
                  <a:ext cx="1691640" cy="640080"/>
                </a:xfrm>
                <a:prstGeom prst="rect">
                  <a:avLst/>
                </a:prstGeom>
                <a:solidFill>
                  <a:srgbClr val="B4B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Strengthened LMIS quality and use</a:t>
                  </a:r>
                </a:p>
              </p:txBody>
            </p:sp>
          </p:grpSp>
          <p:grpSp>
            <p:nvGrpSpPr>
              <p:cNvPr id="5" name="Group 4">
                <a:extLst>
                  <a:ext uri="{FF2B5EF4-FFF2-40B4-BE49-F238E27FC236}">
                    <a16:creationId xmlns:a16="http://schemas.microsoft.com/office/drawing/2014/main" id="{ED8C1DFE-076E-756B-AA42-67D15448BF3F}"/>
                  </a:ext>
                </a:extLst>
              </p:cNvPr>
              <p:cNvGrpSpPr/>
              <p:nvPr/>
            </p:nvGrpSpPr>
            <p:grpSpPr>
              <a:xfrm>
                <a:off x="2066418" y="4283697"/>
                <a:ext cx="1874520" cy="2011680"/>
                <a:chOff x="2066418" y="4283697"/>
                <a:chExt cx="1874520" cy="2011680"/>
              </a:xfrm>
            </p:grpSpPr>
            <p:sp>
              <p:nvSpPr>
                <p:cNvPr id="150" name="Rectangle: Rounded Corners 149">
                  <a:extLst>
                    <a:ext uri="{FF2B5EF4-FFF2-40B4-BE49-F238E27FC236}">
                      <a16:creationId xmlns:a16="http://schemas.microsoft.com/office/drawing/2014/main" id="{4AB13B8C-F38A-F2C3-EE6F-C10ACD4B8CB8}"/>
                    </a:ext>
                  </a:extLst>
                </p:cNvPr>
                <p:cNvSpPr/>
                <p:nvPr/>
              </p:nvSpPr>
              <p:spPr>
                <a:xfrm>
                  <a:off x="2066418" y="4283697"/>
                  <a:ext cx="1874520" cy="2011680"/>
                </a:xfrm>
                <a:prstGeom prst="roundRect">
                  <a:avLst>
                    <a:gd name="adj" fmla="val 9250"/>
                  </a:avLst>
                </a:prstGeom>
                <a:solidFill>
                  <a:schemeClr val="bg2"/>
                </a:solidFill>
                <a:ln w="19050">
                  <a:noFill/>
                </a:ln>
              </p:spPr>
              <p:style>
                <a:lnRef idx="2">
                  <a:schemeClr val="accent5"/>
                </a:lnRef>
                <a:fillRef idx="1">
                  <a:schemeClr val="lt1"/>
                </a:fillRef>
                <a:effectRef idx="0">
                  <a:schemeClr val="accent5"/>
                </a:effectRef>
                <a:fontRef idx="minor">
                  <a:schemeClr val="dk1"/>
                </a:fontRef>
              </p:style>
              <p:txBody>
                <a:bodyPr rtlCol="0" anchor="t"/>
                <a:lstStyle/>
                <a:p>
                  <a:pPr algn="ctr">
                    <a:lnSpc>
                      <a:spcPts val="1000"/>
                    </a:lnSpc>
                  </a:pPr>
                  <a:r>
                    <a:rPr lang="en-US" sz="1250" b="1">
                      <a:solidFill>
                        <a:schemeClr val="tx1">
                          <a:lumMod val="85000"/>
                          <a:lumOff val="15000"/>
                        </a:schemeClr>
                      </a:solidFill>
                      <a:latin typeface="Arial Narrow" panose="020B0606020202030204" pitchFamily="34" charset="0"/>
                      <a:cs typeface="Arial" panose="020B0604020202020204" pitchFamily="34" charset="0"/>
                    </a:rPr>
                    <a:t>Increased capacity at community level</a:t>
                  </a:r>
                </a:p>
              </p:txBody>
            </p:sp>
            <p:sp>
              <p:nvSpPr>
                <p:cNvPr id="151" name="Rectangle 150">
                  <a:extLst>
                    <a:ext uri="{FF2B5EF4-FFF2-40B4-BE49-F238E27FC236}">
                      <a16:creationId xmlns:a16="http://schemas.microsoft.com/office/drawing/2014/main" id="{6F1CC7D7-78A2-5A2F-7112-988EDD924BE8}"/>
                    </a:ext>
                  </a:extLst>
                </p:cNvPr>
                <p:cNvSpPr/>
                <p:nvPr/>
              </p:nvSpPr>
              <p:spPr>
                <a:xfrm>
                  <a:off x="2157858" y="4683548"/>
                  <a:ext cx="1691640" cy="640080"/>
                </a:xfrm>
                <a:prstGeom prst="rect">
                  <a:avLst/>
                </a:prstGeom>
                <a:solidFill>
                  <a:srgbClr val="F9D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Strengthened Facility Management Committees (FMC)</a:t>
                  </a:r>
                </a:p>
              </p:txBody>
            </p:sp>
            <p:sp>
              <p:nvSpPr>
                <p:cNvPr id="152" name="Rectangle 151">
                  <a:extLst>
                    <a:ext uri="{FF2B5EF4-FFF2-40B4-BE49-F238E27FC236}">
                      <a16:creationId xmlns:a16="http://schemas.microsoft.com/office/drawing/2014/main" id="{0280E2B6-8514-CBC6-D90E-71EA72EB51C1}"/>
                    </a:ext>
                  </a:extLst>
                </p:cNvPr>
                <p:cNvSpPr/>
                <p:nvPr/>
              </p:nvSpPr>
              <p:spPr>
                <a:xfrm>
                  <a:off x="2157858" y="5550851"/>
                  <a:ext cx="1691640" cy="640080"/>
                </a:xfrm>
                <a:prstGeom prst="rect">
                  <a:avLst/>
                </a:prstGeom>
                <a:solidFill>
                  <a:srgbClr val="B4D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a:solidFill>
                        <a:schemeClr val="tx1">
                          <a:lumMod val="85000"/>
                          <a:lumOff val="15000"/>
                        </a:schemeClr>
                      </a:solidFill>
                      <a:latin typeface="Arial" panose="020B0604020202020204" pitchFamily="34" charset="0"/>
                      <a:cs typeface="Arial" panose="020B0604020202020204" pitchFamily="34" charset="0"/>
                    </a:rPr>
                    <a:t>Strengthened Ward Development Committees (WDC)</a:t>
                  </a:r>
                </a:p>
              </p:txBody>
            </p:sp>
            <p:cxnSp>
              <p:nvCxnSpPr>
                <p:cNvPr id="144" name="Straight Arrow Connector 143">
                  <a:extLst>
                    <a:ext uri="{FF2B5EF4-FFF2-40B4-BE49-F238E27FC236}">
                      <a16:creationId xmlns:a16="http://schemas.microsoft.com/office/drawing/2014/main" id="{2F75CFD0-7FAD-2A31-05AA-3BF78E14FC85}"/>
                    </a:ext>
                  </a:extLst>
                </p:cNvPr>
                <p:cNvCxnSpPr>
                  <a:cxnSpLocks/>
                </p:cNvCxnSpPr>
                <p:nvPr/>
              </p:nvCxnSpPr>
              <p:spPr>
                <a:xfrm flipV="1">
                  <a:off x="3003678" y="5322939"/>
                  <a:ext cx="0" cy="228600"/>
                </a:xfrm>
                <a:prstGeom prst="straightConnector1">
                  <a:avLst/>
                </a:prstGeom>
                <a:ln w="190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5" name="Straight Arrow Connector 144">
                <a:extLst>
                  <a:ext uri="{FF2B5EF4-FFF2-40B4-BE49-F238E27FC236}">
                    <a16:creationId xmlns:a16="http://schemas.microsoft.com/office/drawing/2014/main" id="{548F8292-511E-D44D-1F48-CBA53C515F84}"/>
                  </a:ext>
                </a:extLst>
              </p:cNvPr>
              <p:cNvCxnSpPr>
                <a:cxnSpLocks/>
              </p:cNvCxnSpPr>
              <p:nvPr/>
            </p:nvCxnSpPr>
            <p:spPr>
              <a:xfrm flipV="1">
                <a:off x="1083438" y="4059798"/>
                <a:ext cx="0" cy="22860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83B4FA7B-F5A0-9E78-2FF0-ACA948E57E63}"/>
                  </a:ext>
                </a:extLst>
              </p:cNvPr>
              <p:cNvCxnSpPr>
                <a:cxnSpLocks/>
              </p:cNvCxnSpPr>
              <p:nvPr/>
            </p:nvCxnSpPr>
            <p:spPr>
              <a:xfrm>
                <a:off x="2020698" y="1985790"/>
                <a:ext cx="0" cy="22860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7A9004A6-388B-9245-A3E7-BFF44E01EC85}"/>
                </a:ext>
              </a:extLst>
            </p:cNvPr>
            <p:cNvSpPr txBox="1"/>
            <p:nvPr/>
          </p:nvSpPr>
          <p:spPr>
            <a:xfrm>
              <a:off x="844079" y="1253429"/>
              <a:ext cx="2269424"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Activities</a:t>
              </a:r>
            </a:p>
          </p:txBody>
        </p:sp>
        <p:sp>
          <p:nvSpPr>
            <p:cNvPr id="51" name="TextBox 50">
              <a:extLst>
                <a:ext uri="{FF2B5EF4-FFF2-40B4-BE49-F238E27FC236}">
                  <a16:creationId xmlns:a16="http://schemas.microsoft.com/office/drawing/2014/main" id="{546ED69D-0230-9BD9-D2BC-5FCB69F4E6E9}"/>
                </a:ext>
              </a:extLst>
            </p:cNvPr>
            <p:cNvSpPr txBox="1"/>
            <p:nvPr/>
          </p:nvSpPr>
          <p:spPr>
            <a:xfrm>
              <a:off x="4079982" y="1253430"/>
              <a:ext cx="3182112"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Elements Influencing Sustainability</a:t>
              </a:r>
            </a:p>
          </p:txBody>
        </p:sp>
        <p:grpSp>
          <p:nvGrpSpPr>
            <p:cNvPr id="12" name="Group 11">
              <a:extLst>
                <a:ext uri="{FF2B5EF4-FFF2-40B4-BE49-F238E27FC236}">
                  <a16:creationId xmlns:a16="http://schemas.microsoft.com/office/drawing/2014/main" id="{20D7012D-9758-15CC-6E59-9845A62557A5}"/>
                </a:ext>
              </a:extLst>
            </p:cNvPr>
            <p:cNvGrpSpPr/>
            <p:nvPr/>
          </p:nvGrpSpPr>
          <p:grpSpPr>
            <a:xfrm>
              <a:off x="3991979" y="1499909"/>
              <a:ext cx="3358119" cy="5009044"/>
              <a:chOff x="4033886" y="1482153"/>
              <a:chExt cx="3358119" cy="5009044"/>
            </a:xfrm>
          </p:grpSpPr>
          <p:sp>
            <p:nvSpPr>
              <p:cNvPr id="137" name="Rectangle 136">
                <a:extLst>
                  <a:ext uri="{FF2B5EF4-FFF2-40B4-BE49-F238E27FC236}">
                    <a16:creationId xmlns:a16="http://schemas.microsoft.com/office/drawing/2014/main" id="{A3993959-3B15-0930-925C-F6B5A2DDA16B}"/>
                  </a:ext>
                </a:extLst>
              </p:cNvPr>
              <p:cNvSpPr/>
              <p:nvPr/>
            </p:nvSpPr>
            <p:spPr>
              <a:xfrm>
                <a:off x="4214812" y="1680438"/>
                <a:ext cx="3177193" cy="1024128"/>
              </a:xfrm>
              <a:prstGeom prst="rect">
                <a:avLst/>
              </a:prstGeom>
              <a:solidFill>
                <a:schemeClr val="bg2"/>
              </a:solidFill>
              <a:ln w="19050">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Program implementation</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Strategic program planning</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Program adaptability and alignment</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Effective engagement and collaboration</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Demonstrating program results</a:t>
                </a:r>
              </a:p>
            </p:txBody>
          </p:sp>
          <p:grpSp>
            <p:nvGrpSpPr>
              <p:cNvPr id="6" name="Group 5">
                <a:extLst>
                  <a:ext uri="{FF2B5EF4-FFF2-40B4-BE49-F238E27FC236}">
                    <a16:creationId xmlns:a16="http://schemas.microsoft.com/office/drawing/2014/main" id="{445FC8E2-6C6D-C9BA-88F9-6908BE338236}"/>
                  </a:ext>
                </a:extLst>
              </p:cNvPr>
              <p:cNvGrpSpPr/>
              <p:nvPr/>
            </p:nvGrpSpPr>
            <p:grpSpPr>
              <a:xfrm>
                <a:off x="4033886" y="1482153"/>
                <a:ext cx="473521" cy="473521"/>
                <a:chOff x="3509128" y="1342044"/>
                <a:chExt cx="473521" cy="473521"/>
              </a:xfrm>
            </p:grpSpPr>
            <p:sp>
              <p:nvSpPr>
                <p:cNvPr id="139" name="Rectangle 138">
                  <a:extLst>
                    <a:ext uri="{FF2B5EF4-FFF2-40B4-BE49-F238E27FC236}">
                      <a16:creationId xmlns:a16="http://schemas.microsoft.com/office/drawing/2014/main" id="{C56D777A-CF27-1DDF-838F-6183E840A2B8}"/>
                    </a:ext>
                  </a:extLst>
                </p:cNvPr>
                <p:cNvSpPr>
                  <a:spLocks/>
                </p:cNvSpPr>
                <p:nvPr/>
              </p:nvSpPr>
              <p:spPr>
                <a:xfrm>
                  <a:off x="3509128" y="1342044"/>
                  <a:ext cx="473521" cy="473521"/>
                </a:xfrm>
                <a:prstGeom prst="rect">
                  <a:avLst/>
                </a:prstGeom>
                <a:solidFill>
                  <a:srgbClr val="F2A13E"/>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40" name="Graphic 139" descr="Presentation with pie chart with solid fill">
                  <a:extLst>
                    <a:ext uri="{FF2B5EF4-FFF2-40B4-BE49-F238E27FC236}">
                      <a16:creationId xmlns:a16="http://schemas.microsoft.com/office/drawing/2014/main" id="{641C3F84-E007-5E96-34BB-F2BC5629DA27}"/>
                    </a:ext>
                  </a:extLst>
                </p:cNvPr>
                <p:cNvPicPr preferRelativeResize="0">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1823" y="1360626"/>
                  <a:ext cx="420214" cy="423283"/>
                </a:xfrm>
                <a:prstGeom prst="rect">
                  <a:avLst/>
                </a:prstGeom>
              </p:spPr>
            </p:pic>
          </p:grpSp>
          <p:sp>
            <p:nvSpPr>
              <p:cNvPr id="133" name="Rectangle 132">
                <a:extLst>
                  <a:ext uri="{FF2B5EF4-FFF2-40B4-BE49-F238E27FC236}">
                    <a16:creationId xmlns:a16="http://schemas.microsoft.com/office/drawing/2014/main" id="{262507F3-8314-A2AB-A5C8-BC5E9BB3918F}"/>
                  </a:ext>
                </a:extLst>
              </p:cNvPr>
              <p:cNvSpPr/>
              <p:nvPr/>
            </p:nvSpPr>
            <p:spPr>
              <a:xfrm>
                <a:off x="4214812" y="4390786"/>
                <a:ext cx="3177193" cy="1024128"/>
              </a:xfrm>
              <a:prstGeom prst="rect">
                <a:avLst/>
              </a:prstGeom>
              <a:solidFill>
                <a:schemeClr val="bg2"/>
              </a:solidFill>
              <a:ln w="19050">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Community embeddedness</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Program-community partnership</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Community leadership involvement</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Community participation &amp; accountability</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Public health impacts</a:t>
                </a:r>
              </a:p>
            </p:txBody>
          </p:sp>
          <p:grpSp>
            <p:nvGrpSpPr>
              <p:cNvPr id="9" name="Group 8">
                <a:extLst>
                  <a:ext uri="{FF2B5EF4-FFF2-40B4-BE49-F238E27FC236}">
                    <a16:creationId xmlns:a16="http://schemas.microsoft.com/office/drawing/2014/main" id="{E34D555F-0858-5057-385F-A95B079EA617}"/>
                  </a:ext>
                </a:extLst>
              </p:cNvPr>
              <p:cNvGrpSpPr/>
              <p:nvPr/>
            </p:nvGrpSpPr>
            <p:grpSpPr>
              <a:xfrm>
                <a:off x="4033886" y="4210027"/>
                <a:ext cx="473521" cy="473521"/>
                <a:chOff x="7730696" y="2619910"/>
                <a:chExt cx="473521" cy="473521"/>
              </a:xfrm>
            </p:grpSpPr>
            <p:sp>
              <p:nvSpPr>
                <p:cNvPr id="135" name="Rectangle 134">
                  <a:extLst>
                    <a:ext uri="{FF2B5EF4-FFF2-40B4-BE49-F238E27FC236}">
                      <a16:creationId xmlns:a16="http://schemas.microsoft.com/office/drawing/2014/main" id="{10C1B920-71A2-C6F1-CF95-5A5A16463C23}"/>
                    </a:ext>
                  </a:extLst>
                </p:cNvPr>
                <p:cNvSpPr>
                  <a:spLocks/>
                </p:cNvSpPr>
                <p:nvPr/>
              </p:nvSpPr>
              <p:spPr>
                <a:xfrm>
                  <a:off x="7730696" y="2619910"/>
                  <a:ext cx="473521" cy="473521"/>
                </a:xfrm>
                <a:prstGeom prst="rect">
                  <a:avLst/>
                </a:prstGeom>
                <a:solidFill>
                  <a:srgbClr val="D44102"/>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6" name="Graphic 135" descr="Neighborhood with solid fill">
                  <a:extLst>
                    <a:ext uri="{FF2B5EF4-FFF2-40B4-BE49-F238E27FC236}">
                      <a16:creationId xmlns:a16="http://schemas.microsoft.com/office/drawing/2014/main" id="{7A741888-2949-28FA-307A-76564FBEEEB3}"/>
                    </a:ext>
                  </a:extLst>
                </p:cNvPr>
                <p:cNvPicPr preferRelativeResize="0">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5215" y="2642770"/>
                  <a:ext cx="418390" cy="421446"/>
                </a:xfrm>
                <a:prstGeom prst="rect">
                  <a:avLst/>
                </a:prstGeom>
              </p:spPr>
            </p:pic>
          </p:grpSp>
          <p:sp>
            <p:nvSpPr>
              <p:cNvPr id="129" name="Rectangle 128">
                <a:extLst>
                  <a:ext uri="{FF2B5EF4-FFF2-40B4-BE49-F238E27FC236}">
                    <a16:creationId xmlns:a16="http://schemas.microsoft.com/office/drawing/2014/main" id="{2903080E-0BE2-0D03-7C91-8730EA7F61C4}"/>
                  </a:ext>
                </a:extLst>
              </p:cNvPr>
              <p:cNvSpPr/>
              <p:nvPr/>
            </p:nvSpPr>
            <p:spPr>
              <a:xfrm>
                <a:off x="4214812" y="2939600"/>
                <a:ext cx="3177193" cy="1216152"/>
              </a:xfrm>
              <a:prstGeom prst="rect">
                <a:avLst/>
              </a:prstGeom>
              <a:solidFill>
                <a:schemeClr val="bg2"/>
              </a:solidFill>
              <a:ln w="19050">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System/organizational capacity</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Resource and funding stability</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Leadership competence</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State govt. staff involvement &amp; integration</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System flexibility to adapt to change</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Effective coordination and collaboration</a:t>
                </a:r>
              </a:p>
            </p:txBody>
          </p:sp>
          <p:grpSp>
            <p:nvGrpSpPr>
              <p:cNvPr id="11" name="Group 10">
                <a:extLst>
                  <a:ext uri="{FF2B5EF4-FFF2-40B4-BE49-F238E27FC236}">
                    <a16:creationId xmlns:a16="http://schemas.microsoft.com/office/drawing/2014/main" id="{4C740B76-36CD-A4F9-D257-0F7104FAB2BA}"/>
                  </a:ext>
                </a:extLst>
              </p:cNvPr>
              <p:cNvGrpSpPr/>
              <p:nvPr/>
            </p:nvGrpSpPr>
            <p:grpSpPr>
              <a:xfrm>
                <a:off x="4033886" y="2753218"/>
                <a:ext cx="473521" cy="473521"/>
                <a:chOff x="8389178" y="1657664"/>
                <a:chExt cx="473521" cy="473521"/>
              </a:xfrm>
            </p:grpSpPr>
            <p:sp>
              <p:nvSpPr>
                <p:cNvPr id="131" name="Rectangle 130">
                  <a:extLst>
                    <a:ext uri="{FF2B5EF4-FFF2-40B4-BE49-F238E27FC236}">
                      <a16:creationId xmlns:a16="http://schemas.microsoft.com/office/drawing/2014/main" id="{20155765-5938-6311-99A1-48C1AD3AEA9B}"/>
                    </a:ext>
                  </a:extLst>
                </p:cNvPr>
                <p:cNvSpPr>
                  <a:spLocks/>
                </p:cNvSpPr>
                <p:nvPr/>
              </p:nvSpPr>
              <p:spPr>
                <a:xfrm>
                  <a:off x="8389178" y="1657664"/>
                  <a:ext cx="473521" cy="473521"/>
                </a:xfrm>
                <a:prstGeom prst="rect">
                  <a:avLst/>
                </a:prstGeom>
                <a:solidFill>
                  <a:srgbClr val="264E59"/>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2" name="Graphic 131" descr="Building with solid fill">
                  <a:extLst>
                    <a:ext uri="{FF2B5EF4-FFF2-40B4-BE49-F238E27FC236}">
                      <a16:creationId xmlns:a16="http://schemas.microsoft.com/office/drawing/2014/main" id="{94151FB7-6101-F813-4912-EA29B07949C5}"/>
                    </a:ext>
                  </a:extLst>
                </p:cNvPr>
                <p:cNvPicPr preferRelativeResize="0">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2038" y="1680524"/>
                  <a:ext cx="420048" cy="420048"/>
                </a:xfrm>
                <a:prstGeom prst="rect">
                  <a:avLst/>
                </a:prstGeom>
              </p:spPr>
            </p:pic>
          </p:grpSp>
          <p:sp>
            <p:nvSpPr>
              <p:cNvPr id="125" name="Rectangle 124">
                <a:extLst>
                  <a:ext uri="{FF2B5EF4-FFF2-40B4-BE49-F238E27FC236}">
                    <a16:creationId xmlns:a16="http://schemas.microsoft.com/office/drawing/2014/main" id="{F4D92BCF-F98B-3932-1D8B-AB484F37046F}"/>
                  </a:ext>
                </a:extLst>
              </p:cNvPr>
              <p:cNvSpPr/>
              <p:nvPr/>
            </p:nvSpPr>
            <p:spPr>
              <a:xfrm>
                <a:off x="4214812" y="5649949"/>
                <a:ext cx="3177193" cy="841248"/>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rtlCol="0" anchor="t"/>
              <a:lstStyle/>
              <a:p>
                <a:pPr algn="ctr"/>
                <a:r>
                  <a:rPr lang="en-US" sz="1250" b="1">
                    <a:solidFill>
                      <a:schemeClr val="tx1">
                        <a:lumMod val="85000"/>
                        <a:lumOff val="15000"/>
                      </a:schemeClr>
                    </a:solidFill>
                    <a:latin typeface="Arial Narrow" panose="020B0606020202030204" pitchFamily="34" charset="0"/>
                    <a:cs typeface="Arial" panose="020B0604020202020204" pitchFamily="34" charset="0"/>
                  </a:rPr>
                  <a:t>Enabling environment</a:t>
                </a:r>
              </a:p>
              <a:p>
                <a:pPr marL="228600" indent="-228600">
                  <a:spcBef>
                    <a:spcPts val="200"/>
                  </a:spcBef>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Advocacy/communications</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Political support and acceptance</a:t>
                </a:r>
              </a:p>
              <a:p>
                <a:pPr marL="228600" indent="-228600">
                  <a:spcAft>
                    <a:spcPts val="100"/>
                  </a:spcAft>
                  <a:buFont typeface="Wingdings" panose="05000000000000000000" pitchFamily="2" charset="2"/>
                  <a:buChar char="§"/>
                </a:pPr>
                <a:r>
                  <a:rPr lang="en-US" sz="1150">
                    <a:solidFill>
                      <a:schemeClr val="tx1">
                        <a:lumMod val="85000"/>
                        <a:lumOff val="15000"/>
                      </a:schemeClr>
                    </a:solidFill>
                    <a:latin typeface="Arial" panose="020B0604020202020204" pitchFamily="34" charset="0"/>
                    <a:cs typeface="Arial" panose="020B0604020202020204" pitchFamily="34" charset="0"/>
                  </a:rPr>
                  <a:t>Government and local policy alignment</a:t>
                </a:r>
              </a:p>
            </p:txBody>
          </p:sp>
          <p:grpSp>
            <p:nvGrpSpPr>
              <p:cNvPr id="10" name="Group 9">
                <a:extLst>
                  <a:ext uri="{FF2B5EF4-FFF2-40B4-BE49-F238E27FC236}">
                    <a16:creationId xmlns:a16="http://schemas.microsoft.com/office/drawing/2014/main" id="{868E1602-8B84-A2A7-504E-194FB8001FA9}"/>
                  </a:ext>
                </a:extLst>
              </p:cNvPr>
              <p:cNvGrpSpPr/>
              <p:nvPr/>
            </p:nvGrpSpPr>
            <p:grpSpPr>
              <a:xfrm>
                <a:off x="4037533" y="5462721"/>
                <a:ext cx="456941" cy="460279"/>
                <a:chOff x="7653865" y="3734173"/>
                <a:chExt cx="456941" cy="460279"/>
              </a:xfrm>
            </p:grpSpPr>
            <p:sp>
              <p:nvSpPr>
                <p:cNvPr id="127" name="Rectangle 126">
                  <a:extLst>
                    <a:ext uri="{FF2B5EF4-FFF2-40B4-BE49-F238E27FC236}">
                      <a16:creationId xmlns:a16="http://schemas.microsoft.com/office/drawing/2014/main" id="{6E6207D7-2B6F-2F81-3D9C-DF0F99804A4B}"/>
                    </a:ext>
                  </a:extLst>
                </p:cNvPr>
                <p:cNvSpPr>
                  <a:spLocks/>
                </p:cNvSpPr>
                <p:nvPr/>
              </p:nvSpPr>
              <p:spPr>
                <a:xfrm>
                  <a:off x="7653865" y="3734173"/>
                  <a:ext cx="456941" cy="460279"/>
                </a:xfrm>
                <a:prstGeom prst="rect">
                  <a:avLst/>
                </a:prstGeom>
                <a:solidFill>
                  <a:srgbClr val="A7BF39"/>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28" name="Graphic 127" descr="Meeting with solid fill">
                  <a:extLst>
                    <a:ext uri="{FF2B5EF4-FFF2-40B4-BE49-F238E27FC236}">
                      <a16:creationId xmlns:a16="http://schemas.microsoft.com/office/drawing/2014/main" id="{3D90FE76-81C5-27D6-51AD-DEA786E27DF2}"/>
                    </a:ext>
                  </a:extLst>
                </p:cNvPr>
                <p:cNvPicPr>
                  <a:picLocks/>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76560" y="3757033"/>
                  <a:ext cx="416566" cy="419608"/>
                </a:xfrm>
                <a:prstGeom prst="rect">
                  <a:avLst/>
                </a:prstGeom>
              </p:spPr>
            </p:pic>
          </p:grpSp>
        </p:grpSp>
        <p:sp>
          <p:nvSpPr>
            <p:cNvPr id="98" name="TextBox 97">
              <a:extLst>
                <a:ext uri="{FF2B5EF4-FFF2-40B4-BE49-F238E27FC236}">
                  <a16:creationId xmlns:a16="http://schemas.microsoft.com/office/drawing/2014/main" id="{77ACF5EB-C36A-7C2B-D45B-16198EC3BB44}"/>
                </a:ext>
              </a:extLst>
            </p:cNvPr>
            <p:cNvSpPr txBox="1"/>
            <p:nvPr/>
          </p:nvSpPr>
          <p:spPr>
            <a:xfrm>
              <a:off x="7892141" y="1253429"/>
              <a:ext cx="2269424"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Institutionalization</a:t>
              </a:r>
            </a:p>
          </p:txBody>
        </p:sp>
        <p:sp>
          <p:nvSpPr>
            <p:cNvPr id="99" name="Rectangle 98">
              <a:extLst>
                <a:ext uri="{FF2B5EF4-FFF2-40B4-BE49-F238E27FC236}">
                  <a16:creationId xmlns:a16="http://schemas.microsoft.com/office/drawing/2014/main" id="{A35C6AFE-E733-109D-0111-D83EA76DDA05}"/>
                </a:ext>
              </a:extLst>
            </p:cNvPr>
            <p:cNvSpPr/>
            <p:nvPr/>
          </p:nvSpPr>
          <p:spPr>
            <a:xfrm>
              <a:off x="10629663" y="2146290"/>
              <a:ext cx="1361654" cy="3716282"/>
            </a:xfrm>
            <a:prstGeom prst="rect">
              <a:avLst/>
            </a:prstGeom>
            <a:solidFill>
              <a:srgbClr val="ECECD2"/>
            </a:solidFill>
            <a:ln w="28575">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chemeClr val="tx1">
                      <a:lumMod val="85000"/>
                      <a:lumOff val="15000"/>
                    </a:schemeClr>
                  </a:solidFill>
                  <a:latin typeface="Arial" panose="020B0604020202020204" pitchFamily="34" charset="0"/>
                  <a:cs typeface="Arial" panose="020B0604020202020204" pitchFamily="34" charset="0"/>
                </a:rPr>
                <a:t>Increased </a:t>
              </a:r>
              <a:r>
                <a:rPr lang="en-US" sz="1400" b="1">
                  <a:solidFill>
                    <a:schemeClr val="tx1">
                      <a:lumMod val="85000"/>
                      <a:lumOff val="15000"/>
                    </a:schemeClr>
                  </a:solidFill>
                  <a:latin typeface="Arial" panose="020B0604020202020204" pitchFamily="34" charset="0"/>
                  <a:cs typeface="Arial" panose="020B0604020202020204" pitchFamily="34" charset="0"/>
                </a:rPr>
                <a:t>sustainability</a:t>
              </a:r>
              <a:r>
                <a:rPr lang="en-US" sz="1400">
                  <a:solidFill>
                    <a:schemeClr val="tx1">
                      <a:lumMod val="85000"/>
                      <a:lumOff val="15000"/>
                    </a:schemeClr>
                  </a:solidFill>
                  <a:latin typeface="Arial" panose="020B0604020202020204" pitchFamily="34" charset="0"/>
                  <a:cs typeface="Arial" panose="020B0604020202020204" pitchFamily="34" charset="0"/>
                </a:rPr>
                <a:t> of health systems and health outcomes</a:t>
              </a:r>
              <a:endParaRPr lang="en-US" sz="1400" b="1">
                <a:solidFill>
                  <a:schemeClr val="tx1">
                    <a:lumMod val="85000"/>
                    <a:lumOff val="15000"/>
                  </a:schemeClr>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4BDAFD9A-E684-5ABC-6047-DDBFED549F94}"/>
                </a:ext>
              </a:extLst>
            </p:cNvPr>
            <p:cNvSpPr txBox="1"/>
            <p:nvPr/>
          </p:nvSpPr>
          <p:spPr>
            <a:xfrm>
              <a:off x="10533250" y="1238299"/>
              <a:ext cx="1554480" cy="320040"/>
            </a:xfrm>
            <a:prstGeom prst="rect">
              <a:avLst/>
            </a:prstGeom>
            <a:noFill/>
          </p:spPr>
          <p:txBody>
            <a:bodyPr wrap="square" rtlCol="0">
              <a:spAutoFit/>
            </a:bodyPr>
            <a:lstStyle/>
            <a:p>
              <a:pPr algn="ctr"/>
              <a:r>
                <a:rPr lang="en-US" sz="1400" b="1">
                  <a:solidFill>
                    <a:schemeClr val="tx1">
                      <a:lumMod val="85000"/>
                      <a:lumOff val="15000"/>
                    </a:schemeClr>
                  </a:solidFill>
                  <a:latin typeface="Arial Narrow" panose="020B0606020202030204" pitchFamily="34" charset="0"/>
                  <a:cs typeface="Arial" panose="020B0604020202020204" pitchFamily="34" charset="0"/>
                </a:rPr>
                <a:t>Ultimate Outcomes</a:t>
              </a:r>
            </a:p>
          </p:txBody>
        </p:sp>
        <p:sp>
          <p:nvSpPr>
            <p:cNvPr id="101" name="Arrow: Right 100">
              <a:extLst>
                <a:ext uri="{FF2B5EF4-FFF2-40B4-BE49-F238E27FC236}">
                  <a16:creationId xmlns:a16="http://schemas.microsoft.com/office/drawing/2014/main" id="{2ECFB949-EA40-8B99-B1D4-C1377472A6F9}"/>
                </a:ext>
              </a:extLst>
            </p:cNvPr>
            <p:cNvSpPr/>
            <p:nvPr/>
          </p:nvSpPr>
          <p:spPr>
            <a:xfrm>
              <a:off x="7424409" y="3595640"/>
              <a:ext cx="544662" cy="817582"/>
            </a:xfrm>
            <a:prstGeom prst="rightArrow">
              <a:avLst>
                <a:gd name="adj1" fmla="val 70869"/>
                <a:gd name="adj2" fmla="val 50000"/>
              </a:avLst>
            </a:prstGeom>
            <a:solidFill>
              <a:srgbClr val="BFBFBF">
                <a:alpha val="6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latin typeface="Arial" panose="020B0604020202020204" pitchFamily="34" charset="0"/>
              </a:endParaRPr>
            </a:p>
          </p:txBody>
        </p:sp>
        <p:grpSp>
          <p:nvGrpSpPr>
            <p:cNvPr id="14" name="Group 13">
              <a:extLst>
                <a:ext uri="{FF2B5EF4-FFF2-40B4-BE49-F238E27FC236}">
                  <a16:creationId xmlns:a16="http://schemas.microsoft.com/office/drawing/2014/main" id="{C0721FD7-1E76-BF9F-BA55-E717C01149E1}"/>
                </a:ext>
              </a:extLst>
            </p:cNvPr>
            <p:cNvGrpSpPr/>
            <p:nvPr/>
          </p:nvGrpSpPr>
          <p:grpSpPr>
            <a:xfrm>
              <a:off x="8066733" y="1997443"/>
              <a:ext cx="1920240" cy="4013977"/>
              <a:chOff x="8108160" y="1979687"/>
              <a:chExt cx="1920240" cy="4013977"/>
            </a:xfrm>
          </p:grpSpPr>
          <p:sp>
            <p:nvSpPr>
              <p:cNvPr id="115" name="Freeform: Shape 114">
                <a:extLst>
                  <a:ext uri="{FF2B5EF4-FFF2-40B4-BE49-F238E27FC236}">
                    <a16:creationId xmlns:a16="http://schemas.microsoft.com/office/drawing/2014/main" id="{5E33AC1F-6328-2CDA-DAC1-559D7D062D83}"/>
                  </a:ext>
                </a:extLst>
              </p:cNvPr>
              <p:cNvSpPr/>
              <p:nvPr/>
            </p:nvSpPr>
            <p:spPr>
              <a:xfrm>
                <a:off x="8108160" y="1979687"/>
                <a:ext cx="1920240" cy="743256"/>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solidFill>
                <a:schemeClr val="accent1">
                  <a:lumMod val="40000"/>
                  <a:lumOff val="60000"/>
                  <a:alpha val="49804"/>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Transition</a:t>
                </a:r>
              </a:p>
            </p:txBody>
          </p:sp>
          <p:sp>
            <p:nvSpPr>
              <p:cNvPr id="116" name="Freeform: Shape 115">
                <a:extLst>
                  <a:ext uri="{FF2B5EF4-FFF2-40B4-BE49-F238E27FC236}">
                    <a16:creationId xmlns:a16="http://schemas.microsoft.com/office/drawing/2014/main" id="{B0671196-646E-DCD2-2DA4-101C0AF750BF}"/>
                  </a:ext>
                </a:extLst>
              </p:cNvPr>
              <p:cNvSpPr/>
              <p:nvPr/>
            </p:nvSpPr>
            <p:spPr>
              <a:xfrm>
                <a:off x="8108160" y="3051002"/>
                <a:ext cx="1920240" cy="743256"/>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solidFill>
                <a:schemeClr val="accent1">
                  <a:lumMod val="60000"/>
                  <a:lumOff val="40000"/>
                  <a:alpha val="74902"/>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Routinization</a:t>
                </a:r>
              </a:p>
            </p:txBody>
          </p:sp>
          <p:sp>
            <p:nvSpPr>
              <p:cNvPr id="117" name="Freeform: Shape 116">
                <a:extLst>
                  <a:ext uri="{FF2B5EF4-FFF2-40B4-BE49-F238E27FC236}">
                    <a16:creationId xmlns:a16="http://schemas.microsoft.com/office/drawing/2014/main" id="{6DEBC246-F62A-915D-D47D-6749372A8824}"/>
                  </a:ext>
                </a:extLst>
              </p:cNvPr>
              <p:cNvSpPr/>
              <p:nvPr/>
            </p:nvSpPr>
            <p:spPr>
              <a:xfrm>
                <a:off x="8108160" y="4122317"/>
                <a:ext cx="1920240" cy="743256"/>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Institutionalization</a:t>
                </a:r>
              </a:p>
            </p:txBody>
          </p:sp>
          <p:sp>
            <p:nvSpPr>
              <p:cNvPr id="118" name="Freeform: Shape 117">
                <a:extLst>
                  <a:ext uri="{FF2B5EF4-FFF2-40B4-BE49-F238E27FC236}">
                    <a16:creationId xmlns:a16="http://schemas.microsoft.com/office/drawing/2014/main" id="{C3E69928-741A-5259-B9D5-D764873CC275}"/>
                  </a:ext>
                </a:extLst>
              </p:cNvPr>
              <p:cNvSpPr/>
              <p:nvPr/>
            </p:nvSpPr>
            <p:spPr>
              <a:xfrm>
                <a:off x="8108160" y="5193631"/>
                <a:ext cx="1920240" cy="800033"/>
              </a:xfrm>
              <a:custGeom>
                <a:avLst/>
                <a:gdLst>
                  <a:gd name="connsiteX0" fmla="*/ 0 w 1771650"/>
                  <a:gd name="connsiteY0" fmla="*/ 98425 h 984250"/>
                  <a:gd name="connsiteX1" fmla="*/ 98425 w 1771650"/>
                  <a:gd name="connsiteY1" fmla="*/ 0 h 984250"/>
                  <a:gd name="connsiteX2" fmla="*/ 1673225 w 1771650"/>
                  <a:gd name="connsiteY2" fmla="*/ 0 h 984250"/>
                  <a:gd name="connsiteX3" fmla="*/ 1771650 w 1771650"/>
                  <a:gd name="connsiteY3" fmla="*/ 98425 h 984250"/>
                  <a:gd name="connsiteX4" fmla="*/ 1771650 w 1771650"/>
                  <a:gd name="connsiteY4" fmla="*/ 885825 h 984250"/>
                  <a:gd name="connsiteX5" fmla="*/ 1673225 w 1771650"/>
                  <a:gd name="connsiteY5" fmla="*/ 984250 h 984250"/>
                  <a:gd name="connsiteX6" fmla="*/ 98425 w 1771650"/>
                  <a:gd name="connsiteY6" fmla="*/ 984250 h 984250"/>
                  <a:gd name="connsiteX7" fmla="*/ 0 w 1771650"/>
                  <a:gd name="connsiteY7" fmla="*/ 885825 h 984250"/>
                  <a:gd name="connsiteX8" fmla="*/ 0 w 1771650"/>
                  <a:gd name="connsiteY8" fmla="*/ 98425 h 98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1650" h="984250">
                    <a:moveTo>
                      <a:pt x="0" y="98425"/>
                    </a:moveTo>
                    <a:cubicBezTo>
                      <a:pt x="0" y="44066"/>
                      <a:pt x="44066" y="0"/>
                      <a:pt x="98425" y="0"/>
                    </a:cubicBezTo>
                    <a:lnTo>
                      <a:pt x="1673225" y="0"/>
                    </a:lnTo>
                    <a:cubicBezTo>
                      <a:pt x="1727584" y="0"/>
                      <a:pt x="1771650" y="44066"/>
                      <a:pt x="1771650" y="98425"/>
                    </a:cubicBezTo>
                    <a:lnTo>
                      <a:pt x="1771650" y="885825"/>
                    </a:lnTo>
                    <a:cubicBezTo>
                      <a:pt x="1771650" y="940184"/>
                      <a:pt x="1727584" y="984250"/>
                      <a:pt x="1673225" y="984250"/>
                    </a:cubicBezTo>
                    <a:lnTo>
                      <a:pt x="98425" y="984250"/>
                    </a:lnTo>
                    <a:cubicBezTo>
                      <a:pt x="44066" y="984250"/>
                      <a:pt x="0" y="940184"/>
                      <a:pt x="0" y="885825"/>
                    </a:cubicBezTo>
                    <a:lnTo>
                      <a:pt x="0" y="98425"/>
                    </a:lnTo>
                    <a:close/>
                  </a:path>
                </a:pathLst>
              </a:custGeom>
              <a:noFill/>
              <a:ln w="19050">
                <a:solidFill>
                  <a:srgbClr val="A7BF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848" tIns="188848" rIns="188848" bIns="188848" numCol="1" spcCol="1270" anchor="ctr" anchorCtr="0">
                <a:noAutofit/>
              </a:bodyPr>
              <a:lstStyle/>
              <a:p>
                <a:pPr marL="0" lvl="0" indent="0" algn="ctr" defTabSz="1866900">
                  <a:lnSpc>
                    <a:spcPct val="90000"/>
                  </a:lnSpc>
                  <a:spcBef>
                    <a:spcPct val="0"/>
                  </a:spcBef>
                  <a:spcAft>
                    <a:spcPct val="35000"/>
                  </a:spcAft>
                  <a:buNone/>
                </a:pPr>
                <a:r>
                  <a:rPr lang="en-US" sz="1400" kern="1200">
                    <a:solidFill>
                      <a:schemeClr val="tx1">
                        <a:lumMod val="85000"/>
                        <a:lumOff val="15000"/>
                      </a:schemeClr>
                    </a:solidFill>
                    <a:latin typeface="Arial" panose="020B0604020202020204" pitchFamily="34" charset="0"/>
                    <a:cs typeface="Arial" panose="020B0604020202020204" pitchFamily="34" charset="0"/>
                  </a:rPr>
                  <a:t>System</a:t>
                </a:r>
                <a:br>
                  <a:rPr lang="en-US" sz="1400" kern="1200">
                    <a:solidFill>
                      <a:schemeClr val="tx1">
                        <a:lumMod val="85000"/>
                        <a:lumOff val="15000"/>
                      </a:schemeClr>
                    </a:solidFill>
                    <a:latin typeface="Arial" panose="020B0604020202020204" pitchFamily="34" charset="0"/>
                    <a:cs typeface="Arial" panose="020B0604020202020204" pitchFamily="34" charset="0"/>
                  </a:rPr>
                </a:br>
                <a:r>
                  <a:rPr lang="en-US" sz="1400" kern="1200">
                    <a:solidFill>
                      <a:schemeClr val="tx1">
                        <a:lumMod val="85000"/>
                        <a:lumOff val="15000"/>
                      </a:schemeClr>
                    </a:solidFill>
                    <a:latin typeface="Arial" panose="020B0604020202020204" pitchFamily="34" charset="0"/>
                    <a:cs typeface="Arial" panose="020B0604020202020204" pitchFamily="34" charset="0"/>
                  </a:rPr>
                  <a:t>feedback/response</a:t>
                </a:r>
              </a:p>
            </p:txBody>
          </p:sp>
          <p:cxnSp>
            <p:nvCxnSpPr>
              <p:cNvPr id="119" name="Straight Arrow Connector 118">
                <a:extLst>
                  <a:ext uri="{FF2B5EF4-FFF2-40B4-BE49-F238E27FC236}">
                    <a16:creationId xmlns:a16="http://schemas.microsoft.com/office/drawing/2014/main" id="{2F22274E-E0FB-CFEF-D1AD-E569B2A86201}"/>
                  </a:ext>
                </a:extLst>
              </p:cNvPr>
              <p:cNvCxnSpPr>
                <a:cxnSpLocks/>
              </p:cNvCxnSpPr>
              <p:nvPr/>
            </p:nvCxnSpPr>
            <p:spPr>
              <a:xfrm>
                <a:off x="9068280" y="2722943"/>
                <a:ext cx="0" cy="33446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0BC8EB3-C5D6-E1E8-DA64-1F61F2785A0C}"/>
                  </a:ext>
                </a:extLst>
              </p:cNvPr>
              <p:cNvCxnSpPr>
                <a:cxnSpLocks/>
              </p:cNvCxnSpPr>
              <p:nvPr/>
            </p:nvCxnSpPr>
            <p:spPr>
              <a:xfrm>
                <a:off x="9068280" y="3793827"/>
                <a:ext cx="0" cy="334465"/>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Arrow: Right 102">
              <a:extLst>
                <a:ext uri="{FF2B5EF4-FFF2-40B4-BE49-F238E27FC236}">
                  <a16:creationId xmlns:a16="http://schemas.microsoft.com/office/drawing/2014/main" id="{70AA365B-9A47-2FF2-1F43-A7C768052002}"/>
                </a:ext>
              </a:extLst>
            </p:cNvPr>
            <p:cNvSpPr/>
            <p:nvPr/>
          </p:nvSpPr>
          <p:spPr>
            <a:xfrm>
              <a:off x="10065919" y="3595640"/>
              <a:ext cx="499273" cy="817582"/>
            </a:xfrm>
            <a:prstGeom prst="rightArrow">
              <a:avLst>
                <a:gd name="adj1" fmla="val 70869"/>
                <a:gd name="adj2" fmla="val 50000"/>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latin typeface="Arial" panose="020B0604020202020204" pitchFamily="34" charset="0"/>
              </a:endParaRPr>
            </a:p>
          </p:txBody>
        </p:sp>
        <p:grpSp>
          <p:nvGrpSpPr>
            <p:cNvPr id="106" name="Group 105">
              <a:extLst>
                <a:ext uri="{FF2B5EF4-FFF2-40B4-BE49-F238E27FC236}">
                  <a16:creationId xmlns:a16="http://schemas.microsoft.com/office/drawing/2014/main" id="{48662FAB-692D-1233-BF76-34955A1EBF4A}"/>
                </a:ext>
              </a:extLst>
            </p:cNvPr>
            <p:cNvGrpSpPr/>
            <p:nvPr/>
          </p:nvGrpSpPr>
          <p:grpSpPr>
            <a:xfrm>
              <a:off x="9297278" y="6254578"/>
              <a:ext cx="1786962" cy="558505"/>
              <a:chOff x="7384911" y="5502281"/>
              <a:chExt cx="1800014" cy="687107"/>
            </a:xfrm>
          </p:grpSpPr>
          <p:sp>
            <p:nvSpPr>
              <p:cNvPr id="107" name="Rectangle 106">
                <a:extLst>
                  <a:ext uri="{FF2B5EF4-FFF2-40B4-BE49-F238E27FC236}">
                    <a16:creationId xmlns:a16="http://schemas.microsoft.com/office/drawing/2014/main" id="{2CB5711F-0B0D-8F47-22A7-ADFE37C1F686}"/>
                  </a:ext>
                </a:extLst>
              </p:cNvPr>
              <p:cNvSpPr>
                <a:spLocks noChangeAspect="1"/>
              </p:cNvSpPr>
              <p:nvPr/>
            </p:nvSpPr>
            <p:spPr>
              <a:xfrm>
                <a:off x="7384911" y="5502281"/>
                <a:ext cx="137160" cy="137160"/>
              </a:xfrm>
              <a:prstGeom prst="rect">
                <a:avLst/>
              </a:prstGeom>
              <a:solidFill>
                <a:srgbClr val="B4DECF"/>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BA-N</a:t>
                </a:r>
              </a:p>
            </p:txBody>
          </p:sp>
          <p:sp>
            <p:nvSpPr>
              <p:cNvPr id="108" name="Rectangle 107">
                <a:extLst>
                  <a:ext uri="{FF2B5EF4-FFF2-40B4-BE49-F238E27FC236}">
                    <a16:creationId xmlns:a16="http://schemas.microsoft.com/office/drawing/2014/main" id="{4F81E18F-BD5C-E2FC-3B3C-B39E8387D92C}"/>
                  </a:ext>
                </a:extLst>
              </p:cNvPr>
              <p:cNvSpPr>
                <a:spLocks noChangeAspect="1"/>
              </p:cNvSpPr>
              <p:nvPr/>
            </p:nvSpPr>
            <p:spPr>
              <a:xfrm>
                <a:off x="7384911" y="5685597"/>
                <a:ext cx="137160" cy="137160"/>
              </a:xfrm>
              <a:prstGeom prst="rect">
                <a:avLst/>
              </a:prstGeom>
              <a:solidFill>
                <a:srgbClr val="D3DF9C"/>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PMI-S</a:t>
                </a:r>
              </a:p>
            </p:txBody>
          </p:sp>
          <p:sp>
            <p:nvSpPr>
              <p:cNvPr id="109" name="Rectangle 108">
                <a:extLst>
                  <a:ext uri="{FF2B5EF4-FFF2-40B4-BE49-F238E27FC236}">
                    <a16:creationId xmlns:a16="http://schemas.microsoft.com/office/drawing/2014/main" id="{CC1DD869-3CD7-FFD9-3D17-B0D2695CBAD7}"/>
                  </a:ext>
                </a:extLst>
              </p:cNvPr>
              <p:cNvSpPr>
                <a:spLocks noChangeAspect="1"/>
              </p:cNvSpPr>
              <p:nvPr/>
            </p:nvSpPr>
            <p:spPr>
              <a:xfrm>
                <a:off x="7384911" y="5868913"/>
                <a:ext cx="137160" cy="137160"/>
              </a:xfrm>
              <a:prstGeom prst="rect">
                <a:avLst/>
              </a:prstGeom>
              <a:solidFill>
                <a:srgbClr val="F9D09F"/>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IHP (Kebbi), PMI-S (Zamfara), IHP/PMI-S (Ebonyi)</a:t>
                </a:r>
              </a:p>
            </p:txBody>
          </p:sp>
          <p:sp>
            <p:nvSpPr>
              <p:cNvPr id="110" name="Rectangle 109">
                <a:extLst>
                  <a:ext uri="{FF2B5EF4-FFF2-40B4-BE49-F238E27FC236}">
                    <a16:creationId xmlns:a16="http://schemas.microsoft.com/office/drawing/2014/main" id="{304F259D-AADA-5C91-35FD-961C4698DAA8}"/>
                  </a:ext>
                </a:extLst>
              </p:cNvPr>
              <p:cNvSpPr>
                <a:spLocks noChangeAspect="1"/>
              </p:cNvSpPr>
              <p:nvPr/>
            </p:nvSpPr>
            <p:spPr>
              <a:xfrm>
                <a:off x="9047765" y="5502281"/>
                <a:ext cx="137160" cy="137160"/>
              </a:xfrm>
              <a:prstGeom prst="rect">
                <a:avLst/>
              </a:prstGeom>
              <a:solidFill>
                <a:srgbClr val="EFA383"/>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IHP</a:t>
                </a:r>
              </a:p>
            </p:txBody>
          </p:sp>
          <p:sp>
            <p:nvSpPr>
              <p:cNvPr id="111" name="Rectangle 110">
                <a:extLst>
                  <a:ext uri="{FF2B5EF4-FFF2-40B4-BE49-F238E27FC236}">
                    <a16:creationId xmlns:a16="http://schemas.microsoft.com/office/drawing/2014/main" id="{614AA202-DA1B-7EF4-6EE0-26C59B7B6B56}"/>
                  </a:ext>
                </a:extLst>
              </p:cNvPr>
              <p:cNvSpPr>
                <a:spLocks noChangeAspect="1"/>
              </p:cNvSpPr>
              <p:nvPr/>
            </p:nvSpPr>
            <p:spPr>
              <a:xfrm>
                <a:off x="9047765" y="5685597"/>
                <a:ext cx="137160" cy="137160"/>
              </a:xfrm>
              <a:prstGeom prst="rect">
                <a:avLst/>
              </a:prstGeom>
              <a:solidFill>
                <a:srgbClr val="8E9CAB"/>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PSM</a:t>
                </a:r>
              </a:p>
            </p:txBody>
          </p:sp>
          <p:sp>
            <p:nvSpPr>
              <p:cNvPr id="112" name="Rectangle 111">
                <a:extLst>
                  <a:ext uri="{FF2B5EF4-FFF2-40B4-BE49-F238E27FC236}">
                    <a16:creationId xmlns:a16="http://schemas.microsoft.com/office/drawing/2014/main" id="{EAB170B6-9CF7-C801-74AC-C3ECFB076BAA}"/>
                  </a:ext>
                </a:extLst>
              </p:cNvPr>
              <p:cNvSpPr>
                <a:spLocks noChangeAspect="1"/>
              </p:cNvSpPr>
              <p:nvPr/>
            </p:nvSpPr>
            <p:spPr>
              <a:xfrm>
                <a:off x="7384911" y="6052228"/>
                <a:ext cx="137160" cy="137160"/>
              </a:xfrm>
              <a:prstGeom prst="rect">
                <a:avLst/>
              </a:prstGeom>
              <a:solidFill>
                <a:srgbClr val="ECECD2"/>
              </a:solidFill>
              <a:ln w="12700" cap="flat" cmpd="sng" algn="ctr">
                <a:solidFill>
                  <a:schemeClr val="bg2">
                    <a:lumMod val="90000"/>
                  </a:schemeClr>
                </a:solidFill>
                <a:prstDash val="solid"/>
                <a:miter lim="800000"/>
              </a:ln>
              <a:effectLst/>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All activities</a:t>
                </a:r>
              </a:p>
            </p:txBody>
          </p:sp>
        </p:grpSp>
      </p:grpSp>
    </p:spTree>
    <p:extLst>
      <p:ext uri="{BB962C8B-B14F-4D97-AF65-F5344CB8AC3E}">
        <p14:creationId xmlns:p14="http://schemas.microsoft.com/office/powerpoint/2010/main" val="572044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404813" y="668338"/>
            <a:ext cx="9107487"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Sustainability survey</a:t>
            </a:r>
          </a:p>
        </p:txBody>
      </p:sp>
      <p:sp>
        <p:nvSpPr>
          <p:cNvPr id="2" name="Text Placeholder 1">
            <a:extLst>
              <a:ext uri="{FF2B5EF4-FFF2-40B4-BE49-F238E27FC236}">
                <a16:creationId xmlns:a16="http://schemas.microsoft.com/office/drawing/2014/main" id="{D38BB3ED-E02F-D149-051A-814B74BE8933}"/>
              </a:ext>
            </a:extLst>
          </p:cNvPr>
          <p:cNvSpPr>
            <a:spLocks noGrp="1"/>
          </p:cNvSpPr>
          <p:nvPr>
            <p:ph type="body" sz="quarter" idx="12"/>
          </p:nvPr>
        </p:nvSpPr>
        <p:spPr>
          <a:xfrm>
            <a:off x="405061" y="1480559"/>
            <a:ext cx="6762994" cy="4596150"/>
          </a:xfrm>
        </p:spPr>
        <p:txBody>
          <a:bodyPr vert="horz" lIns="91440" tIns="45720" rIns="91440" bIns="45720" rtlCol="0" anchor="t">
            <a:noAutofit/>
          </a:bodyPr>
          <a:lstStyle/>
          <a:p>
            <a:pPr>
              <a:lnSpc>
                <a:spcPct val="110000"/>
              </a:lnSpc>
              <a:spcAft>
                <a:spcPts val="1000"/>
              </a:spcAft>
            </a:pPr>
            <a:r>
              <a:rPr lang="en-US" sz="2200" dirty="0">
                <a:latin typeface="+mj-lt"/>
              </a:rPr>
              <a:t>Questionnaire was a</a:t>
            </a:r>
            <a:r>
              <a:rPr lang="en-US" sz="2200" b="0" i="0" dirty="0">
                <a:effectLst/>
                <a:latin typeface="+mj-lt"/>
              </a:rPr>
              <a:t>dapted by D4I from the </a:t>
            </a:r>
            <a:r>
              <a:rPr lang="en-US" sz="2200" dirty="0">
                <a:latin typeface="+mj-lt"/>
              </a:rPr>
              <a:t>P</a:t>
            </a:r>
            <a:r>
              <a:rPr lang="en-US" sz="2200" b="0" i="0" dirty="0">
                <a:effectLst/>
                <a:latin typeface="+mj-lt"/>
              </a:rPr>
              <a:t>rogram Sustainability Assessment Tool (PSAT)</a:t>
            </a:r>
            <a:r>
              <a:rPr lang="en-US" sz="2200" baseline="30000" dirty="0">
                <a:latin typeface="+mj-lt"/>
              </a:rPr>
              <a:t>**</a:t>
            </a:r>
            <a:r>
              <a:rPr lang="en-US" sz="2200" b="0" i="0" baseline="30000" dirty="0">
                <a:effectLst/>
                <a:latin typeface="+mj-lt"/>
              </a:rPr>
              <a:t> </a:t>
            </a:r>
            <a:endParaRPr lang="en-US" sz="2200" baseline="30000" dirty="0">
              <a:latin typeface="+mj-lt"/>
            </a:endParaRPr>
          </a:p>
          <a:p>
            <a:pPr>
              <a:lnSpc>
                <a:spcPct val="110000"/>
              </a:lnSpc>
              <a:spcAft>
                <a:spcPts val="1000"/>
              </a:spcAft>
            </a:pPr>
            <a:r>
              <a:rPr lang="en-US" sz="2200" dirty="0">
                <a:latin typeface="+mj-lt"/>
              </a:rPr>
              <a:t>Includes statements that characterize sustainable programs, organized into 12 domains across 3 functional areas</a:t>
            </a:r>
            <a:endParaRPr lang="en-US" sz="2200" dirty="0">
              <a:effectLst/>
              <a:latin typeface="+mj-lt"/>
              <a:ea typeface="Calibri" panose="020F0502020204030204" pitchFamily="34" charset="0"/>
            </a:endParaRPr>
          </a:p>
          <a:p>
            <a:pPr>
              <a:lnSpc>
                <a:spcPct val="110000"/>
              </a:lnSpc>
              <a:spcAft>
                <a:spcPts val="1000"/>
              </a:spcAft>
            </a:pPr>
            <a:r>
              <a:rPr lang="en-US" sz="2200" dirty="0">
                <a:latin typeface="+mj-lt"/>
              </a:rPr>
              <a:t>Likert-type response scale anchored by ‘to an extremely small extent’ (1) and ‘to an extremely large extent’ (7)</a:t>
            </a:r>
          </a:p>
          <a:p>
            <a:pPr>
              <a:lnSpc>
                <a:spcPct val="110000"/>
              </a:lnSpc>
              <a:spcAft>
                <a:spcPts val="1000"/>
              </a:spcAft>
            </a:pPr>
            <a:r>
              <a:rPr lang="en-US" sz="2200" dirty="0">
                <a:effectLst/>
                <a:latin typeface="+mj-lt"/>
                <a:ea typeface="Calibri" panose="020F0502020204030204" pitchFamily="34" charset="0"/>
                <a:cs typeface="Times New Roman"/>
              </a:rPr>
              <a:t>A total of 161 staff members (24% female, 76% male) from HPN stakeholder organizations took part in the assessment February–March 2022</a:t>
            </a:r>
            <a:endParaRPr lang="en-US" sz="2200" b="0" i="0" dirty="0">
              <a:effectLst/>
              <a:latin typeface="+mj-lt"/>
              <a:cs typeface="Times New Roman"/>
            </a:endParaRPr>
          </a:p>
        </p:txBody>
      </p:sp>
      <p:graphicFrame>
        <p:nvGraphicFramePr>
          <p:cNvPr id="8" name="Chart 7" descr="pie chart, Government 54%, USAID 6%, Other 40%">
            <a:extLst>
              <a:ext uri="{FF2B5EF4-FFF2-40B4-BE49-F238E27FC236}">
                <a16:creationId xmlns:a16="http://schemas.microsoft.com/office/drawing/2014/main" id="{FB6EBA7E-2057-9199-9DA8-0E49D12FA399}"/>
              </a:ext>
            </a:extLst>
          </p:cNvPr>
          <p:cNvGraphicFramePr>
            <a:graphicFrameLocks/>
          </p:cNvGraphicFramePr>
          <p:nvPr>
            <p:extLst>
              <p:ext uri="{D42A27DB-BD31-4B8C-83A1-F6EECF244321}">
                <p14:modId xmlns:p14="http://schemas.microsoft.com/office/powerpoint/2010/main" val="4129158882"/>
              </p:ext>
            </p:extLst>
          </p:nvPr>
        </p:nvGraphicFramePr>
        <p:xfrm>
          <a:off x="6679253" y="1476896"/>
          <a:ext cx="5673366" cy="38892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69F6261-6730-7C16-B750-AE8855DC5C6C}"/>
              </a:ext>
            </a:extLst>
          </p:cNvPr>
          <p:cNvSpPr txBox="1"/>
          <p:nvPr/>
        </p:nvSpPr>
        <p:spPr>
          <a:xfrm>
            <a:off x="648127" y="6300957"/>
            <a:ext cx="11239072" cy="446276"/>
          </a:xfrm>
          <a:prstGeom prst="rect">
            <a:avLst/>
          </a:prstGeom>
          <a:noFill/>
        </p:spPr>
        <p:txBody>
          <a:bodyPr wrap="square" rtlCol="0">
            <a:spAutoFit/>
          </a:bodyPr>
          <a:lstStyle/>
          <a:p>
            <a:r>
              <a:rPr lang="en-US" sz="1150" baseline="3000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a:t>
            </a:r>
            <a:r>
              <a:rPr lang="en-US" sz="115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Center for Public Health Systems Science (2021). Program Sustainability Assessment Tool (PSAT). Brown School of Public Health, Washington University in St. Louis. Retrieved from </a:t>
            </a:r>
            <a:r>
              <a:rPr lang="en-US" sz="1150" u="sng">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https://sustaintool.org/psat/</a:t>
            </a:r>
            <a:r>
              <a:rPr lang="en-US" sz="115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 in June 2022. (</a:t>
            </a:r>
            <a:r>
              <a:rPr lang="en-US" sz="1150">
                <a:solidFill>
                  <a:schemeClr val="tx1">
                    <a:lumMod val="50000"/>
                    <a:lumOff val="50000"/>
                  </a:schemeClr>
                </a:solidFill>
                <a:effectLst/>
                <a:latin typeface="Arial" panose="020B0604020202020204" pitchFamily="34" charset="0"/>
              </a:rPr>
              <a:t>available under a Creative Commons Attribution-Non-Commercial-Share-Alike license)</a:t>
            </a:r>
            <a:endParaRPr lang="en-US" sz="115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0675531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61988"/>
            <a:ext cx="11430000"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Qualitative interviews</a:t>
            </a:r>
          </a:p>
        </p:txBody>
      </p:sp>
      <p:sp>
        <p:nvSpPr>
          <p:cNvPr id="5" name="Text Placeholder 4">
            <a:extLst>
              <a:ext uri="{FF2B5EF4-FFF2-40B4-BE49-F238E27FC236}">
                <a16:creationId xmlns:a16="http://schemas.microsoft.com/office/drawing/2014/main" id="{9898CB55-F943-4C41-9137-8DA0AFC92E56}"/>
              </a:ext>
            </a:extLst>
          </p:cNvPr>
          <p:cNvSpPr>
            <a:spLocks noGrp="1"/>
          </p:cNvSpPr>
          <p:nvPr>
            <p:ph type="body" sz="quarter" idx="12"/>
          </p:nvPr>
        </p:nvSpPr>
        <p:spPr>
          <a:xfrm>
            <a:off x="381000" y="1302495"/>
            <a:ext cx="11140440" cy="2701946"/>
          </a:xfrm>
        </p:spPr>
        <p:txBody>
          <a:bodyPr/>
          <a:lstStyle/>
          <a:p>
            <a:pPr>
              <a:lnSpc>
                <a:spcPct val="110000"/>
              </a:lnSpc>
              <a:spcAft>
                <a:spcPts val="400"/>
              </a:spcAft>
            </a:pPr>
            <a:r>
              <a:rPr lang="en-US" sz="2000" dirty="0">
                <a:latin typeface="+mj-lt"/>
              </a:rPr>
              <a:t>Interview guides were developed for HPN Activity, State, and USAID respondents focusing on: </a:t>
            </a:r>
          </a:p>
          <a:p>
            <a:pPr lvl="1">
              <a:lnSpc>
                <a:spcPct val="110000"/>
              </a:lnSpc>
              <a:spcAft>
                <a:spcPts val="0"/>
              </a:spcAft>
            </a:pPr>
            <a:r>
              <a:rPr lang="en-US" sz="1800" dirty="0">
                <a:latin typeface="+mj-lt"/>
              </a:rPr>
              <a:t>Program implementation </a:t>
            </a:r>
          </a:p>
          <a:p>
            <a:pPr lvl="1">
              <a:lnSpc>
                <a:spcPct val="110000"/>
              </a:lnSpc>
              <a:spcAft>
                <a:spcPts val="0"/>
              </a:spcAft>
            </a:pPr>
            <a:r>
              <a:rPr lang="en-US" sz="1800" dirty="0">
                <a:latin typeface="+mj-lt"/>
              </a:rPr>
              <a:t>Collaboration/coordination </a:t>
            </a:r>
          </a:p>
          <a:p>
            <a:pPr lvl="1">
              <a:lnSpc>
                <a:spcPct val="110000"/>
              </a:lnSpc>
              <a:spcAft>
                <a:spcPts val="0"/>
              </a:spcAft>
            </a:pPr>
            <a:r>
              <a:rPr lang="en-US" sz="1800" dirty="0">
                <a:latin typeface="+mj-lt"/>
              </a:rPr>
              <a:t>System/organizational capacity</a:t>
            </a:r>
          </a:p>
          <a:p>
            <a:pPr lvl="1">
              <a:lnSpc>
                <a:spcPct val="110000"/>
              </a:lnSpc>
              <a:spcAft>
                <a:spcPts val="0"/>
              </a:spcAft>
            </a:pPr>
            <a:r>
              <a:rPr lang="en-US" sz="1800" dirty="0">
                <a:latin typeface="+mj-lt"/>
              </a:rPr>
              <a:t>Community embeddedness (BA-N only)</a:t>
            </a:r>
          </a:p>
          <a:p>
            <a:pPr lvl="1">
              <a:lnSpc>
                <a:spcPct val="110000"/>
              </a:lnSpc>
              <a:spcAft>
                <a:spcPts val="0"/>
              </a:spcAft>
            </a:pPr>
            <a:r>
              <a:rPr lang="en-US" sz="1800" dirty="0">
                <a:latin typeface="+mj-lt"/>
              </a:rPr>
              <a:t>Enabling environment</a:t>
            </a:r>
          </a:p>
          <a:p>
            <a:pPr lvl="1">
              <a:lnSpc>
                <a:spcPct val="110000"/>
              </a:lnSpc>
              <a:spcAft>
                <a:spcPts val="0"/>
              </a:spcAft>
            </a:pPr>
            <a:r>
              <a:rPr lang="en-US" sz="1800" dirty="0">
                <a:latin typeface="+mj-lt"/>
              </a:rPr>
              <a:t>Institutionalization</a:t>
            </a:r>
          </a:p>
          <a:p>
            <a:pPr>
              <a:lnSpc>
                <a:spcPct val="110000"/>
              </a:lnSpc>
              <a:spcBef>
                <a:spcPts val="1200"/>
              </a:spcBef>
              <a:spcAft>
                <a:spcPts val="600"/>
              </a:spcAft>
            </a:pPr>
            <a:r>
              <a:rPr lang="en-US" sz="2000" b="1" dirty="0">
                <a:latin typeface="+mj-lt"/>
              </a:rPr>
              <a:t>24 key informant interviews</a:t>
            </a:r>
            <a:r>
              <a:rPr lang="en-US" sz="2000" dirty="0">
                <a:latin typeface="+mj-lt"/>
              </a:rPr>
              <a:t> (KIIs) conducted at the Federal and state levels:</a:t>
            </a:r>
          </a:p>
        </p:txBody>
      </p:sp>
      <p:graphicFrame>
        <p:nvGraphicFramePr>
          <p:cNvPr id="4" name="Table 5" descr="table showing locations and types of participants">
            <a:extLst>
              <a:ext uri="{FF2B5EF4-FFF2-40B4-BE49-F238E27FC236}">
                <a16:creationId xmlns:a16="http://schemas.microsoft.com/office/drawing/2014/main" id="{3835AC45-FDD1-CFF8-7E18-0433741328A1}"/>
              </a:ext>
            </a:extLst>
          </p:cNvPr>
          <p:cNvGraphicFramePr>
            <a:graphicFrameLocks noGrp="1"/>
          </p:cNvGraphicFramePr>
          <p:nvPr>
            <p:extLst>
              <p:ext uri="{D42A27DB-BD31-4B8C-83A1-F6EECF244321}">
                <p14:modId xmlns:p14="http://schemas.microsoft.com/office/powerpoint/2010/main" val="2688405127"/>
              </p:ext>
            </p:extLst>
          </p:nvPr>
        </p:nvGraphicFramePr>
        <p:xfrm>
          <a:off x="1290320" y="4175466"/>
          <a:ext cx="9144000" cy="2225040"/>
        </p:xfrm>
        <a:graphic>
          <a:graphicData uri="http://schemas.openxmlformats.org/drawingml/2006/table">
            <a:tbl>
              <a:tblPr firstRow="1" bandRow="1">
                <a:tableStyleId>{5C22544A-7EE6-4342-B048-85BDC9FD1C3A}</a:tableStyleId>
              </a:tblPr>
              <a:tblGrid>
                <a:gridCol w="2753360">
                  <a:extLst>
                    <a:ext uri="{9D8B030D-6E8A-4147-A177-3AD203B41FA5}">
                      <a16:colId xmlns:a16="http://schemas.microsoft.com/office/drawing/2014/main" val="2914760381"/>
                    </a:ext>
                  </a:extLst>
                </a:gridCol>
                <a:gridCol w="1597660">
                  <a:extLst>
                    <a:ext uri="{9D8B030D-6E8A-4147-A177-3AD203B41FA5}">
                      <a16:colId xmlns:a16="http://schemas.microsoft.com/office/drawing/2014/main" val="4001423906"/>
                    </a:ext>
                  </a:extLst>
                </a:gridCol>
                <a:gridCol w="1597660">
                  <a:extLst>
                    <a:ext uri="{9D8B030D-6E8A-4147-A177-3AD203B41FA5}">
                      <a16:colId xmlns:a16="http://schemas.microsoft.com/office/drawing/2014/main" val="1666637943"/>
                    </a:ext>
                  </a:extLst>
                </a:gridCol>
                <a:gridCol w="1597660">
                  <a:extLst>
                    <a:ext uri="{9D8B030D-6E8A-4147-A177-3AD203B41FA5}">
                      <a16:colId xmlns:a16="http://schemas.microsoft.com/office/drawing/2014/main" val="2653519422"/>
                    </a:ext>
                  </a:extLst>
                </a:gridCol>
                <a:gridCol w="1597660">
                  <a:extLst>
                    <a:ext uri="{9D8B030D-6E8A-4147-A177-3AD203B41FA5}">
                      <a16:colId xmlns:a16="http://schemas.microsoft.com/office/drawing/2014/main" val="1237109968"/>
                    </a:ext>
                  </a:extLst>
                </a:gridCol>
              </a:tblGrid>
              <a:tr h="370840">
                <a:tc rowSpan="2">
                  <a:txBody>
                    <a:bodyPr/>
                    <a:lstStyle/>
                    <a:p>
                      <a:pPr algn="ctr"/>
                      <a:r>
                        <a:rPr lang="en-US" b="1" i="0" dirty="0">
                          <a:solidFill>
                            <a:schemeClr val="tx1"/>
                          </a:solidFill>
                          <a:latin typeface="Arial" panose="020B0604020202020204" pitchFamily="34" charset="0"/>
                          <a:cs typeface="Arial" panose="020B0604020202020204" pitchFamily="34" charset="0"/>
                        </a:rPr>
                        <a:t>Participant</a:t>
                      </a:r>
                    </a:p>
                  </a:txBody>
                  <a:tcPr/>
                </a:tc>
                <a:tc gridSpan="4">
                  <a:txBody>
                    <a:bodyPr/>
                    <a:lstStyle/>
                    <a:p>
                      <a:pPr algn="ctr"/>
                      <a:r>
                        <a:rPr lang="en-US" b="1" i="0">
                          <a:solidFill>
                            <a:schemeClr val="tx1"/>
                          </a:solidFill>
                          <a:latin typeface="Arial" panose="020B0604020202020204" pitchFamily="34" charset="0"/>
                          <a:cs typeface="Arial" panose="020B0604020202020204" pitchFamily="34" charset="0"/>
                        </a:rPr>
                        <a:t>Sample size</a:t>
                      </a:r>
                    </a:p>
                  </a:txBody>
                  <a:tcPr/>
                </a:tc>
                <a:tc hMerge="1">
                  <a:txBody>
                    <a:bodyPr/>
                    <a:lstStyle/>
                    <a:p>
                      <a:pPr algn="ctr"/>
                      <a:endParaRPr lang="en-US">
                        <a:latin typeface="Arial Narrow" panose="020B0606020202030204" pitchFamily="34" charset="0"/>
                      </a:endParaRPr>
                    </a:p>
                  </a:txBody>
                  <a:tcPr/>
                </a:tc>
                <a:tc hMerge="1">
                  <a:txBody>
                    <a:bodyPr/>
                    <a:lstStyle/>
                    <a:p>
                      <a:pPr algn="ctr"/>
                      <a:endParaRPr lang="en-US">
                        <a:latin typeface="Arial Narrow" panose="020B0606020202030204" pitchFamily="34" charset="0"/>
                      </a:endParaRPr>
                    </a:p>
                  </a:txBody>
                  <a:tcPr/>
                </a:tc>
                <a:tc hMerge="1">
                  <a:txBody>
                    <a:bodyPr/>
                    <a:lstStyle/>
                    <a:p>
                      <a:pPr algn="ctr"/>
                      <a:endParaRPr lang="en-US">
                        <a:latin typeface="Arial Narrow" panose="020B0606020202030204" pitchFamily="34" charset="0"/>
                      </a:endParaRPr>
                    </a:p>
                  </a:txBody>
                  <a:tcPr/>
                </a:tc>
                <a:extLst>
                  <a:ext uri="{0D108BD9-81ED-4DB2-BD59-A6C34878D82A}">
                    <a16:rowId xmlns:a16="http://schemas.microsoft.com/office/drawing/2014/main" val="507247763"/>
                  </a:ext>
                </a:extLst>
              </a:tr>
              <a:tr h="370840">
                <a:tc vMerge="1">
                  <a:txBody>
                    <a:bodyPr/>
                    <a:lstStyle/>
                    <a:p>
                      <a:endParaRPr lang="en-US">
                        <a:latin typeface="+mn-lt"/>
                      </a:endParaRPr>
                    </a:p>
                  </a:txBody>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Ebonyi</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Kebbi</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Zamfara</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cs typeface="Arial" panose="020B0604020202020204" pitchFamily="34" charset="0"/>
                        </a:rPr>
                        <a:t>Abuja FCT</a:t>
                      </a:r>
                    </a:p>
                  </a:txBody>
                  <a:tcPr>
                    <a:solidFill>
                      <a:schemeClr val="accent1">
                        <a:lumMod val="40000"/>
                        <a:lumOff val="60000"/>
                      </a:schemeClr>
                    </a:solidFill>
                  </a:tcPr>
                </a:tc>
                <a:extLst>
                  <a:ext uri="{0D108BD9-81ED-4DB2-BD59-A6C34878D82A}">
                    <a16:rowId xmlns:a16="http://schemas.microsoft.com/office/drawing/2014/main" val="2740863479"/>
                  </a:ext>
                </a:extLst>
              </a:tr>
              <a:tr h="370840">
                <a:tc>
                  <a:txBody>
                    <a:bodyPr/>
                    <a:lstStyle/>
                    <a:p>
                      <a:r>
                        <a:rPr lang="en-US" b="0" i="0">
                          <a:solidFill>
                            <a:schemeClr val="tx1">
                              <a:lumMod val="85000"/>
                              <a:lumOff val="15000"/>
                            </a:schemeClr>
                          </a:solidFill>
                          <a:latin typeface="Arial" panose="020B0604020202020204" pitchFamily="34" charset="0"/>
                        </a:rPr>
                        <a:t>HPN Activity staff</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4</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extLst>
                  <a:ext uri="{0D108BD9-81ED-4DB2-BD59-A6C34878D82A}">
                    <a16:rowId xmlns:a16="http://schemas.microsoft.com/office/drawing/2014/main" val="1846787488"/>
                  </a:ext>
                </a:extLst>
              </a:tr>
              <a:tr h="370840">
                <a:tc>
                  <a:txBody>
                    <a:bodyPr/>
                    <a:lstStyle/>
                    <a:p>
                      <a:r>
                        <a:rPr lang="en-US" b="0" i="0">
                          <a:solidFill>
                            <a:schemeClr val="tx1">
                              <a:lumMod val="85000"/>
                              <a:lumOff val="15000"/>
                            </a:schemeClr>
                          </a:solidFill>
                          <a:latin typeface="Arial" panose="020B0604020202020204" pitchFamily="34" charset="0"/>
                        </a:rPr>
                        <a:t>Government staff</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2</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40000"/>
                        <a:lumOff val="60000"/>
                      </a:schemeClr>
                    </a:solidFill>
                  </a:tcPr>
                </a:tc>
                <a:extLst>
                  <a:ext uri="{0D108BD9-81ED-4DB2-BD59-A6C34878D82A}">
                    <a16:rowId xmlns:a16="http://schemas.microsoft.com/office/drawing/2014/main" val="973906326"/>
                  </a:ext>
                </a:extLst>
              </a:tr>
              <a:tr h="370840">
                <a:tc>
                  <a:txBody>
                    <a:bodyPr/>
                    <a:lstStyle/>
                    <a:p>
                      <a:r>
                        <a:rPr lang="en-US" b="0" i="0">
                          <a:solidFill>
                            <a:schemeClr val="tx1">
                              <a:lumMod val="85000"/>
                              <a:lumOff val="15000"/>
                            </a:schemeClr>
                          </a:solidFill>
                          <a:latin typeface="Arial" panose="020B0604020202020204" pitchFamily="34" charset="0"/>
                        </a:rPr>
                        <a:t>USAID</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0</a:t>
                      </a:r>
                    </a:p>
                  </a:txBody>
                  <a:tcPr>
                    <a:solidFill>
                      <a:schemeClr val="accent1">
                        <a:lumMod val="20000"/>
                        <a:lumOff val="80000"/>
                      </a:schemeClr>
                    </a:solidFill>
                  </a:tcPr>
                </a:tc>
                <a:tc>
                  <a:txBody>
                    <a:bodyPr/>
                    <a:lstStyle/>
                    <a:p>
                      <a:pPr algn="ctr"/>
                      <a:r>
                        <a:rPr lang="en-US" b="0" i="0">
                          <a:solidFill>
                            <a:schemeClr val="tx1">
                              <a:lumMod val="85000"/>
                              <a:lumOff val="15000"/>
                            </a:schemeClr>
                          </a:solidFill>
                          <a:latin typeface="Arial" panose="020B0604020202020204" pitchFamily="34" charset="0"/>
                        </a:rPr>
                        <a:t>3</a:t>
                      </a:r>
                    </a:p>
                  </a:txBody>
                  <a:tcPr>
                    <a:solidFill>
                      <a:schemeClr val="accent1">
                        <a:lumMod val="20000"/>
                        <a:lumOff val="80000"/>
                      </a:schemeClr>
                    </a:solidFill>
                  </a:tcPr>
                </a:tc>
                <a:extLst>
                  <a:ext uri="{0D108BD9-81ED-4DB2-BD59-A6C34878D82A}">
                    <a16:rowId xmlns:a16="http://schemas.microsoft.com/office/drawing/2014/main" val="3732148878"/>
                  </a:ext>
                </a:extLst>
              </a:tr>
              <a:tr h="370840">
                <a:tc>
                  <a:txBody>
                    <a:bodyPr/>
                    <a:lstStyle/>
                    <a:p>
                      <a:pPr algn="r"/>
                      <a:r>
                        <a:rPr lang="en-US" b="0" i="0">
                          <a:solidFill>
                            <a:schemeClr val="tx1">
                              <a:lumMod val="85000"/>
                              <a:lumOff val="15000"/>
                            </a:schemeClr>
                          </a:solidFill>
                          <a:latin typeface="Arial" panose="020B0604020202020204" pitchFamily="34" charset="0"/>
                        </a:rPr>
                        <a:t>TOTAL</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7</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6</a:t>
                      </a:r>
                    </a:p>
                  </a:txBody>
                  <a:tcPr>
                    <a:solidFill>
                      <a:schemeClr val="accent1">
                        <a:lumMod val="40000"/>
                        <a:lumOff val="60000"/>
                      </a:schemeClr>
                    </a:solidFill>
                  </a:tcPr>
                </a:tc>
                <a:tc>
                  <a:txBody>
                    <a:bodyPr/>
                    <a:lstStyle/>
                    <a:p>
                      <a:pPr algn="ctr"/>
                      <a:r>
                        <a:rPr lang="en-US" b="0" i="0">
                          <a:solidFill>
                            <a:schemeClr val="tx1">
                              <a:lumMod val="85000"/>
                              <a:lumOff val="15000"/>
                            </a:schemeClr>
                          </a:solidFill>
                          <a:latin typeface="Arial" panose="020B0604020202020204" pitchFamily="34" charset="0"/>
                        </a:rPr>
                        <a:t>5</a:t>
                      </a:r>
                    </a:p>
                  </a:txBody>
                  <a:tcPr>
                    <a:solidFill>
                      <a:schemeClr val="accent1">
                        <a:lumMod val="40000"/>
                        <a:lumOff val="60000"/>
                      </a:schemeClr>
                    </a:solidFill>
                  </a:tcPr>
                </a:tc>
                <a:tc>
                  <a:txBody>
                    <a:bodyPr/>
                    <a:lstStyle/>
                    <a:p>
                      <a:pPr algn="ctr"/>
                      <a:r>
                        <a:rPr lang="en-US" b="0" i="0" dirty="0">
                          <a:solidFill>
                            <a:schemeClr val="tx1">
                              <a:lumMod val="85000"/>
                              <a:lumOff val="15000"/>
                            </a:schemeClr>
                          </a:solidFill>
                          <a:latin typeface="Arial" panose="020B0604020202020204" pitchFamily="34" charset="0"/>
                        </a:rPr>
                        <a:t>6</a:t>
                      </a:r>
                    </a:p>
                  </a:txBody>
                  <a:tcPr>
                    <a:solidFill>
                      <a:schemeClr val="accent1">
                        <a:lumMod val="40000"/>
                        <a:lumOff val="60000"/>
                      </a:schemeClr>
                    </a:solidFill>
                  </a:tcPr>
                </a:tc>
                <a:extLst>
                  <a:ext uri="{0D108BD9-81ED-4DB2-BD59-A6C34878D82A}">
                    <a16:rowId xmlns:a16="http://schemas.microsoft.com/office/drawing/2014/main" val="1992417839"/>
                  </a:ext>
                </a:extLst>
              </a:tr>
            </a:tbl>
          </a:graphicData>
        </a:graphic>
      </p:graphicFrame>
    </p:spTree>
    <p:extLst>
      <p:ext uri="{BB962C8B-B14F-4D97-AF65-F5344CB8AC3E}">
        <p14:creationId xmlns:p14="http://schemas.microsoft.com/office/powerpoint/2010/main" val="41819175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22A7-E9FC-99B0-7ADA-217A99E42E19}"/>
              </a:ext>
            </a:extLst>
          </p:cNvPr>
          <p:cNvSpPr>
            <a:spLocks noGrp="1"/>
          </p:cNvSpPr>
          <p:nvPr>
            <p:ph type="title" idx="4294967295"/>
          </p:nvPr>
        </p:nvSpPr>
        <p:spPr>
          <a:xfrm>
            <a:off x="4435475" y="2674938"/>
            <a:ext cx="7105650"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Baseline findings on sustainability:</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B. Program implementation</a:t>
            </a:r>
          </a:p>
        </p:txBody>
      </p:sp>
    </p:spTree>
    <p:extLst>
      <p:ext uri="{BB962C8B-B14F-4D97-AF65-F5344CB8AC3E}">
        <p14:creationId xmlns:p14="http://schemas.microsoft.com/office/powerpoint/2010/main" val="24040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Data Source and Sample</a:t>
            </a:r>
          </a:p>
        </p:txBody>
      </p:sp>
      <p:sp>
        <p:nvSpPr>
          <p:cNvPr id="2" name="Text Placeholder 1">
            <a:extLst>
              <a:ext uri="{FF2B5EF4-FFF2-40B4-BE49-F238E27FC236}">
                <a16:creationId xmlns:a16="http://schemas.microsoft.com/office/drawing/2014/main" id="{7DA2EF16-FBE3-9688-4D36-FE5A7C73F6D2}"/>
              </a:ext>
            </a:extLst>
          </p:cNvPr>
          <p:cNvSpPr>
            <a:spLocks noGrp="1"/>
          </p:cNvSpPr>
          <p:nvPr>
            <p:ph type="body" sz="quarter" idx="12"/>
          </p:nvPr>
        </p:nvSpPr>
        <p:spPr>
          <a:xfrm>
            <a:off x="673253" y="2138016"/>
            <a:ext cx="10845494" cy="2782610"/>
          </a:xfrm>
        </p:spPr>
        <p:txBody>
          <a:bodyPr vert="horz" lIns="91440" tIns="45720" rIns="91440" bIns="45720" rtlCol="0" anchor="t">
            <a:noAutofit/>
          </a:bodyPr>
          <a:lstStyle/>
          <a:p>
            <a:r>
              <a:rPr lang="en-US" dirty="0">
                <a:cs typeface="Arial"/>
              </a:rPr>
              <a:t>Health facility-level data from Nigeria District Health Information Software 2 (DHIS2)</a:t>
            </a:r>
          </a:p>
          <a:p>
            <a:r>
              <a:rPr lang="en-US" dirty="0">
                <a:cs typeface="Arial"/>
              </a:rPr>
              <a:t>Monthly data from January 2017–March 2022 (63 time periods)</a:t>
            </a:r>
          </a:p>
          <a:p>
            <a:r>
              <a:rPr lang="en-US" dirty="0">
                <a:cs typeface="Arial"/>
              </a:rPr>
              <a:t>Exclusion criteria for preliminary analysis: ‘hospital’ or ‘private’ in facility name</a:t>
            </a:r>
          </a:p>
          <a:p>
            <a:r>
              <a:rPr lang="en-US" dirty="0">
                <a:cs typeface="Arial"/>
              </a:rPr>
              <a:t>Preliminary analytical sample: 900 Kebbi facilities</a:t>
            </a:r>
          </a:p>
          <a:p>
            <a:endParaRPr lang="en-US" dirty="0"/>
          </a:p>
        </p:txBody>
      </p:sp>
    </p:spTree>
    <p:extLst>
      <p:ext uri="{BB962C8B-B14F-4D97-AF65-F5344CB8AC3E}">
        <p14:creationId xmlns:p14="http://schemas.microsoft.com/office/powerpoint/2010/main" val="3899530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61988"/>
            <a:ext cx="11649075"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3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What sustainability strategies are implementers using?</a:t>
            </a:r>
          </a:p>
        </p:txBody>
      </p:sp>
      <p:sp>
        <p:nvSpPr>
          <p:cNvPr id="195" name="TextBox 194">
            <a:extLst>
              <a:ext uri="{FF2B5EF4-FFF2-40B4-BE49-F238E27FC236}">
                <a16:creationId xmlns:a16="http://schemas.microsoft.com/office/drawing/2014/main" id="{DDA06307-0232-50DF-98C8-082C3D8394B7}"/>
              </a:ext>
            </a:extLst>
          </p:cNvPr>
          <p:cNvSpPr txBox="1"/>
          <p:nvPr/>
        </p:nvSpPr>
        <p:spPr>
          <a:xfrm>
            <a:off x="555767" y="1609725"/>
            <a:ext cx="4572000" cy="92333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600"/>
              </a:spcAft>
              <a:buClrTx/>
              <a:buSzPct val="50000"/>
              <a:tabLst/>
              <a:defRPr/>
            </a:pPr>
            <a:r>
              <a:rPr kumimoji="0" lang="en-US" sz="1800" u="none" strike="noStrike" kern="1200" cap="none" spc="0" normalizeH="0" baseline="0" noProof="0" dirty="0">
                <a:ln>
                  <a:noFill/>
                </a:ln>
                <a:effectLst/>
                <a:uLnTx/>
                <a:uFillTx/>
                <a:latin typeface="Arial" panose="020B0604020202020204" pitchFamily="34" charset="0"/>
                <a:ea typeface="+mn-ea"/>
                <a:cs typeface="+mn-cs"/>
              </a:rPr>
              <a:t>Communicate the purpose and goals of the sustainability plan with stakeholders at the beginning of the design process</a:t>
            </a:r>
          </a:p>
        </p:txBody>
      </p:sp>
      <p:sp>
        <p:nvSpPr>
          <p:cNvPr id="180" name="TextBox 179">
            <a:extLst>
              <a:ext uri="{FF2B5EF4-FFF2-40B4-BE49-F238E27FC236}">
                <a16:creationId xmlns:a16="http://schemas.microsoft.com/office/drawing/2014/main" id="{D2B365FF-0802-7456-E2A8-CF195685B6CA}"/>
              </a:ext>
            </a:extLst>
          </p:cNvPr>
          <p:cNvSpPr txBox="1"/>
          <p:nvPr/>
        </p:nvSpPr>
        <p:spPr>
          <a:xfrm>
            <a:off x="260492" y="3447961"/>
            <a:ext cx="3200400" cy="1200329"/>
          </a:xfrm>
          <a:prstGeom prst="rect">
            <a:avLst/>
          </a:prstGeom>
          <a:noFill/>
        </p:spPr>
        <p:txBody>
          <a:bodyPr wrap="square" rtlCol="0">
            <a:spAutoFit/>
          </a:bodyPr>
          <a:lstStyle/>
          <a:p>
            <a:pPr defTabSz="914400">
              <a:spcAft>
                <a:spcPts val="600"/>
              </a:spcAft>
              <a:buSzPct val="50000"/>
              <a:defRPr/>
            </a:pPr>
            <a:r>
              <a:rPr kumimoji="0" lang="en-US" u="none" strike="noStrike" kern="1200" cap="none" spc="0" normalizeH="0" baseline="0" noProof="0" dirty="0">
                <a:ln>
                  <a:noFill/>
                </a:ln>
                <a:effectLst/>
                <a:uLnTx/>
                <a:uFillTx/>
                <a:latin typeface="Arial" panose="020B0604020202020204" pitchFamily="34" charset="0"/>
                <a:ea typeface="+mn-ea"/>
                <a:cs typeface="+mn-cs"/>
              </a:rPr>
              <a:t>Align interventions that include a sustainability plan alongside state’s annual operational plans</a:t>
            </a:r>
          </a:p>
        </p:txBody>
      </p:sp>
      <p:grpSp>
        <p:nvGrpSpPr>
          <p:cNvPr id="10" name="Group 9" descr="infographic showing interplay of gender integration, engagement, and capacity">
            <a:extLst>
              <a:ext uri="{FF2B5EF4-FFF2-40B4-BE49-F238E27FC236}">
                <a16:creationId xmlns:a16="http://schemas.microsoft.com/office/drawing/2014/main" id="{CB40B842-07BF-31A1-0BDD-37A6658E8E71}"/>
              </a:ext>
              <a:ext uri="{C183D7F6-B498-43B3-948B-1728B52AA6E4}">
                <adec:decorative xmlns:adec="http://schemas.microsoft.com/office/drawing/2017/decorative" val="0"/>
              </a:ext>
            </a:extLst>
          </p:cNvPr>
          <p:cNvGrpSpPr/>
          <p:nvPr/>
        </p:nvGrpSpPr>
        <p:grpSpPr>
          <a:xfrm>
            <a:off x="3521355" y="2568680"/>
            <a:ext cx="5149291" cy="2806490"/>
            <a:chOff x="3504185" y="2729069"/>
            <a:chExt cx="5149291" cy="2806490"/>
          </a:xfrm>
        </p:grpSpPr>
        <p:sp>
          <p:nvSpPr>
            <p:cNvPr id="5" name="Flowchart: Terminator 4">
              <a:extLst>
                <a:ext uri="{FF2B5EF4-FFF2-40B4-BE49-F238E27FC236}">
                  <a16:creationId xmlns:a16="http://schemas.microsoft.com/office/drawing/2014/main" id="{54639B3C-FA58-F734-C8B5-D0BF978C6A33}"/>
                </a:ext>
              </a:extLst>
            </p:cNvPr>
            <p:cNvSpPr/>
            <p:nvPr/>
          </p:nvSpPr>
          <p:spPr>
            <a:xfrm>
              <a:off x="3504794" y="2792359"/>
              <a:ext cx="5148072" cy="2743200"/>
            </a:xfrm>
            <a:prstGeom prst="flowChartTermina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nvGrpSpPr>
            <p:cNvPr id="8" name="Group 7">
              <a:extLst>
                <a:ext uri="{FF2B5EF4-FFF2-40B4-BE49-F238E27FC236}">
                  <a16:creationId xmlns:a16="http://schemas.microsoft.com/office/drawing/2014/main" id="{49E9415E-F345-5C47-748F-70E7D971FF26}"/>
                </a:ext>
              </a:extLst>
            </p:cNvPr>
            <p:cNvGrpSpPr/>
            <p:nvPr/>
          </p:nvGrpSpPr>
          <p:grpSpPr>
            <a:xfrm>
              <a:off x="3504185" y="3428183"/>
              <a:ext cx="5149291" cy="2103120"/>
              <a:chOff x="3573742" y="2863939"/>
              <a:chExt cx="5149291" cy="2103120"/>
            </a:xfrm>
          </p:grpSpPr>
          <p:grpSp>
            <p:nvGrpSpPr>
              <p:cNvPr id="6" name="Group 5">
                <a:extLst>
                  <a:ext uri="{FF2B5EF4-FFF2-40B4-BE49-F238E27FC236}">
                    <a16:creationId xmlns:a16="http://schemas.microsoft.com/office/drawing/2014/main" id="{7043F459-9851-C551-D7D3-84FE5843CE30}"/>
                  </a:ext>
                </a:extLst>
              </p:cNvPr>
              <p:cNvGrpSpPr/>
              <p:nvPr/>
            </p:nvGrpSpPr>
            <p:grpSpPr>
              <a:xfrm>
                <a:off x="3573742" y="2863940"/>
                <a:ext cx="3017518" cy="2103119"/>
                <a:chOff x="3573742" y="2863940"/>
                <a:chExt cx="3017518" cy="2103119"/>
              </a:xfrm>
            </p:grpSpPr>
            <p:sp>
              <p:nvSpPr>
                <p:cNvPr id="143" name="TextBox 142">
                  <a:extLst>
                    <a:ext uri="{FF2B5EF4-FFF2-40B4-BE49-F238E27FC236}">
                      <a16:creationId xmlns:a16="http://schemas.microsoft.com/office/drawing/2014/main" id="{30A774D7-85C0-E7DC-F029-2164F04983BB}"/>
                    </a:ext>
                  </a:extLst>
                </p:cNvPr>
                <p:cNvSpPr txBox="1"/>
                <p:nvPr/>
              </p:nvSpPr>
              <p:spPr>
                <a:xfrm>
                  <a:off x="3915802" y="3920889"/>
                  <a:ext cx="1894226" cy="553998"/>
                </a:xfrm>
                <a:prstGeom prst="rect">
                  <a:avLst/>
                </a:prstGeom>
                <a:noFill/>
              </p:spPr>
              <p:txBody>
                <a:bodyPr wrap="square" lIns="72000" tIns="0" rIns="36000" bIns="0" rtlCol="0">
                  <a:spAutoFit/>
                </a:bodyPr>
                <a:lstStyle/>
                <a:p>
                  <a:pPr algn="ctr"/>
                  <a:r>
                    <a:rPr lang="en-US" altLang="ko-KR">
                      <a:latin typeface="Arial" panose="020B0604020202020204" pitchFamily="34" charset="0"/>
                      <a:cs typeface="Arial" pitchFamily="34" charset="0"/>
                    </a:rPr>
                    <a:t>Commitment &amp; engagement</a:t>
                  </a:r>
                </a:p>
              </p:txBody>
            </p:sp>
            <p:grpSp>
              <p:nvGrpSpPr>
                <p:cNvPr id="145" name="Group 144">
                  <a:extLst>
                    <a:ext uri="{FF2B5EF4-FFF2-40B4-BE49-F238E27FC236}">
                      <a16:creationId xmlns:a16="http://schemas.microsoft.com/office/drawing/2014/main" id="{410CC13B-CCB1-6B8A-78B9-2E2BD25B63D5}"/>
                    </a:ext>
                  </a:extLst>
                </p:cNvPr>
                <p:cNvGrpSpPr/>
                <p:nvPr/>
              </p:nvGrpSpPr>
              <p:grpSpPr>
                <a:xfrm>
                  <a:off x="3573742" y="2863940"/>
                  <a:ext cx="3017518" cy="2103119"/>
                  <a:chOff x="975964" y="2350488"/>
                  <a:chExt cx="3454138" cy="2299889"/>
                </a:xfrm>
                <a:solidFill>
                  <a:srgbClr val="264E59"/>
                </a:solidFill>
              </p:grpSpPr>
              <p:sp>
                <p:nvSpPr>
                  <p:cNvPr id="146" name="Block Arc 145">
                    <a:extLst>
                      <a:ext uri="{FF2B5EF4-FFF2-40B4-BE49-F238E27FC236}">
                        <a16:creationId xmlns:a16="http://schemas.microsoft.com/office/drawing/2014/main" id="{05B57EDF-2140-513D-862C-F7841A0B6CFC}"/>
                      </a:ext>
                    </a:extLst>
                  </p:cNvPr>
                  <p:cNvSpPr/>
                  <p:nvPr/>
                </p:nvSpPr>
                <p:spPr>
                  <a:xfrm rot="16200000">
                    <a:off x="975966" y="2350486"/>
                    <a:ext cx="2299889" cy="2299894"/>
                  </a:xfrm>
                  <a:prstGeom prst="blockArc">
                    <a:avLst>
                      <a:gd name="adj1" fmla="val 10800000"/>
                      <a:gd name="adj2" fmla="val 85088"/>
                      <a:gd name="adj3" fmla="val 10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endParaRPr>
                  </a:p>
                </p:txBody>
              </p:sp>
              <p:sp>
                <p:nvSpPr>
                  <p:cNvPr id="147" name="Rectangle 146">
                    <a:extLst>
                      <a:ext uri="{FF2B5EF4-FFF2-40B4-BE49-F238E27FC236}">
                        <a16:creationId xmlns:a16="http://schemas.microsoft.com/office/drawing/2014/main" id="{8993CA80-8FA6-32D3-DA96-014B56099F17}"/>
                      </a:ext>
                    </a:extLst>
                  </p:cNvPr>
                  <p:cNvSpPr/>
                  <p:nvPr/>
                </p:nvSpPr>
                <p:spPr>
                  <a:xfrm>
                    <a:off x="2088724" y="2350488"/>
                    <a:ext cx="1070155"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endParaRPr>
                  </a:p>
                </p:txBody>
              </p:sp>
              <p:sp>
                <p:nvSpPr>
                  <p:cNvPr id="148" name="Rectangle 147">
                    <a:extLst>
                      <a:ext uri="{FF2B5EF4-FFF2-40B4-BE49-F238E27FC236}">
                        <a16:creationId xmlns:a16="http://schemas.microsoft.com/office/drawing/2014/main" id="{1971AE80-54C3-BC6C-3EDF-555015B9C39B}"/>
                      </a:ext>
                    </a:extLst>
                  </p:cNvPr>
                  <p:cNvSpPr/>
                  <p:nvPr/>
                </p:nvSpPr>
                <p:spPr>
                  <a:xfrm>
                    <a:off x="2091665" y="4408793"/>
                    <a:ext cx="1337693"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endParaRPr>
                  </a:p>
                </p:txBody>
              </p:sp>
              <p:sp>
                <p:nvSpPr>
                  <p:cNvPr id="149" name="Block Arc 13">
                    <a:extLst>
                      <a:ext uri="{FF2B5EF4-FFF2-40B4-BE49-F238E27FC236}">
                        <a16:creationId xmlns:a16="http://schemas.microsoft.com/office/drawing/2014/main" id="{31C02A78-CFE7-FDF3-CB99-5148F47E1482}"/>
                      </a:ext>
                    </a:extLst>
                  </p:cNvPr>
                  <p:cNvSpPr/>
                  <p:nvPr/>
                </p:nvSpPr>
                <p:spPr>
                  <a:xfrm rot="5400000" flipH="1">
                    <a:off x="3177264" y="2302810"/>
                    <a:ext cx="1078510" cy="1173872"/>
                  </a:xfrm>
                  <a:custGeom>
                    <a:avLst/>
                    <a:gdLst/>
                    <a:ahLst/>
                    <a:cxnLst/>
                    <a:rect l="l" t="t" r="r" b="b"/>
                    <a:pathLst>
                      <a:path w="1078511" h="1173870">
                        <a:moveTo>
                          <a:pt x="1078158" y="1173870"/>
                        </a:moveTo>
                        <a:cubicBezTo>
                          <a:pt x="1088410" y="759770"/>
                          <a:pt x="875156" y="372156"/>
                          <a:pt x="519891" y="159151"/>
                        </a:cubicBezTo>
                        <a:cubicBezTo>
                          <a:pt x="359243" y="62832"/>
                          <a:pt x="180784" y="8948"/>
                          <a:pt x="0" y="0"/>
                        </a:cubicBezTo>
                        <a:lnTo>
                          <a:pt x="0" y="251968"/>
                        </a:lnTo>
                        <a:cubicBezTo>
                          <a:pt x="135880" y="260907"/>
                          <a:pt x="269609" y="302617"/>
                          <a:pt x="390438" y="375062"/>
                        </a:cubicBezTo>
                        <a:cubicBezTo>
                          <a:pt x="667928" y="541436"/>
                          <a:pt x="834496" y="844193"/>
                          <a:pt x="826489" y="1167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endParaRPr>
                  </a:p>
                </p:txBody>
              </p:sp>
              <p:sp>
                <p:nvSpPr>
                  <p:cNvPr id="150" name="Right Triangle 149">
                    <a:extLst>
                      <a:ext uri="{FF2B5EF4-FFF2-40B4-BE49-F238E27FC236}">
                        <a16:creationId xmlns:a16="http://schemas.microsoft.com/office/drawing/2014/main" id="{4E974AC8-9E2A-3F3B-39C0-910382E300C0}"/>
                      </a:ext>
                    </a:extLst>
                  </p:cNvPr>
                  <p:cNvSpPr/>
                  <p:nvPr/>
                </p:nvSpPr>
                <p:spPr>
                  <a:xfrm rot="18900000">
                    <a:off x="3971844" y="3190724"/>
                    <a:ext cx="458258" cy="45825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latin typeface="Arial" panose="020B0604020202020204" pitchFamily="34" charset="0"/>
                    </a:endParaRPr>
                  </a:p>
                </p:txBody>
              </p:sp>
            </p:grpSp>
            <p:pic>
              <p:nvPicPr>
                <p:cNvPr id="191" name="Graphic 190" descr="Remote work with solid fill">
                  <a:extLst>
                    <a:ext uri="{FF2B5EF4-FFF2-40B4-BE49-F238E27FC236}">
                      <a16:creationId xmlns:a16="http://schemas.microsoft.com/office/drawing/2014/main" id="{5DF7F71C-1B11-3CB7-0FFB-C22586527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7155" y="3106215"/>
                  <a:ext cx="731520" cy="731520"/>
                </a:xfrm>
                <a:prstGeom prst="rect">
                  <a:avLst/>
                </a:prstGeom>
              </p:spPr>
            </p:pic>
          </p:grpSp>
          <p:grpSp>
            <p:nvGrpSpPr>
              <p:cNvPr id="7" name="Group 6">
                <a:extLst>
                  <a:ext uri="{FF2B5EF4-FFF2-40B4-BE49-F238E27FC236}">
                    <a16:creationId xmlns:a16="http://schemas.microsoft.com/office/drawing/2014/main" id="{E59EB03E-B4CE-5458-3FF2-EDD46CA0ECB9}"/>
                  </a:ext>
                </a:extLst>
              </p:cNvPr>
              <p:cNvGrpSpPr/>
              <p:nvPr/>
            </p:nvGrpSpPr>
            <p:grpSpPr>
              <a:xfrm>
                <a:off x="5705513" y="2863939"/>
                <a:ext cx="3017520" cy="2103120"/>
                <a:chOff x="5705513" y="2863939"/>
                <a:chExt cx="3017520" cy="2103120"/>
              </a:xfrm>
            </p:grpSpPr>
            <p:sp>
              <p:nvSpPr>
                <p:cNvPr id="144" name="TextBox 143">
                  <a:extLst>
                    <a:ext uri="{FF2B5EF4-FFF2-40B4-BE49-F238E27FC236}">
                      <a16:creationId xmlns:a16="http://schemas.microsoft.com/office/drawing/2014/main" id="{7542E3E3-5BC4-8504-E5C8-E79829F9A6F2}"/>
                    </a:ext>
                  </a:extLst>
                </p:cNvPr>
                <p:cNvSpPr txBox="1"/>
                <p:nvPr/>
              </p:nvSpPr>
              <p:spPr>
                <a:xfrm>
                  <a:off x="6781146" y="3920889"/>
                  <a:ext cx="1319744" cy="307777"/>
                </a:xfrm>
                <a:prstGeom prst="rect">
                  <a:avLst/>
                </a:prstGeom>
                <a:noFill/>
              </p:spPr>
              <p:txBody>
                <a:bodyPr wrap="square" lIns="72000" tIns="0" rIns="36000" bIns="0" rtlCol="0">
                  <a:spAutoFit/>
                </a:bodyPr>
                <a:lstStyle/>
                <a:p>
                  <a:pPr algn="ctr"/>
                  <a:r>
                    <a:rPr lang="en-US" altLang="ko-KR" sz="2000">
                      <a:latin typeface="Arial" panose="020B0604020202020204" pitchFamily="34" charset="0"/>
                      <a:cs typeface="Arial" pitchFamily="34" charset="0"/>
                    </a:rPr>
                    <a:t>Capacity</a:t>
                  </a:r>
                </a:p>
              </p:txBody>
            </p:sp>
            <p:grpSp>
              <p:nvGrpSpPr>
                <p:cNvPr id="151" name="Group 150">
                  <a:extLst>
                    <a:ext uri="{FF2B5EF4-FFF2-40B4-BE49-F238E27FC236}">
                      <a16:creationId xmlns:a16="http://schemas.microsoft.com/office/drawing/2014/main" id="{E092174F-145F-9BFD-9E35-50B1E86C172A}"/>
                    </a:ext>
                  </a:extLst>
                </p:cNvPr>
                <p:cNvGrpSpPr/>
                <p:nvPr/>
              </p:nvGrpSpPr>
              <p:grpSpPr>
                <a:xfrm rot="10800000">
                  <a:off x="5705513" y="2863939"/>
                  <a:ext cx="3017520" cy="2103120"/>
                  <a:chOff x="975964" y="2350490"/>
                  <a:chExt cx="3454138" cy="2299893"/>
                </a:xfrm>
                <a:solidFill>
                  <a:schemeClr val="accent4"/>
                </a:solidFill>
              </p:grpSpPr>
              <p:sp>
                <p:nvSpPr>
                  <p:cNvPr id="152" name="Block Arc 151">
                    <a:extLst>
                      <a:ext uri="{FF2B5EF4-FFF2-40B4-BE49-F238E27FC236}">
                        <a16:creationId xmlns:a16="http://schemas.microsoft.com/office/drawing/2014/main" id="{9D59CEC5-3700-355A-1DE4-428CB50FB890}"/>
                      </a:ext>
                    </a:extLst>
                  </p:cNvPr>
                  <p:cNvSpPr/>
                  <p:nvPr/>
                </p:nvSpPr>
                <p:spPr>
                  <a:xfrm rot="16200000">
                    <a:off x="975964" y="2350491"/>
                    <a:ext cx="2299892" cy="2299892"/>
                  </a:xfrm>
                  <a:prstGeom prst="blockArc">
                    <a:avLst>
                      <a:gd name="adj1" fmla="val 10800000"/>
                      <a:gd name="adj2" fmla="val 85088"/>
                      <a:gd name="adj3" fmla="val 10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endParaRPr>
                  </a:p>
                </p:txBody>
              </p:sp>
              <p:sp>
                <p:nvSpPr>
                  <p:cNvPr id="153" name="Rectangle 152">
                    <a:extLst>
                      <a:ext uri="{FF2B5EF4-FFF2-40B4-BE49-F238E27FC236}">
                        <a16:creationId xmlns:a16="http://schemas.microsoft.com/office/drawing/2014/main" id="{643033E4-2AD9-7FFC-752F-0875A24156C7}"/>
                      </a:ext>
                    </a:extLst>
                  </p:cNvPr>
                  <p:cNvSpPr/>
                  <p:nvPr/>
                </p:nvSpPr>
                <p:spPr>
                  <a:xfrm>
                    <a:off x="2132335" y="2350490"/>
                    <a:ext cx="1070154"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endParaRPr>
                  </a:p>
                </p:txBody>
              </p:sp>
              <p:sp>
                <p:nvSpPr>
                  <p:cNvPr id="154" name="Rectangle 153">
                    <a:extLst>
                      <a:ext uri="{FF2B5EF4-FFF2-40B4-BE49-F238E27FC236}">
                        <a16:creationId xmlns:a16="http://schemas.microsoft.com/office/drawing/2014/main" id="{59668A73-00D7-8B23-A987-6499607CC07B}"/>
                      </a:ext>
                    </a:extLst>
                  </p:cNvPr>
                  <p:cNvSpPr/>
                  <p:nvPr/>
                </p:nvSpPr>
                <p:spPr>
                  <a:xfrm>
                    <a:off x="2026334" y="4408693"/>
                    <a:ext cx="1337692" cy="2399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endParaRPr>
                  </a:p>
                </p:txBody>
              </p:sp>
              <p:sp>
                <p:nvSpPr>
                  <p:cNvPr id="155" name="Block Arc 13">
                    <a:extLst>
                      <a:ext uri="{FF2B5EF4-FFF2-40B4-BE49-F238E27FC236}">
                        <a16:creationId xmlns:a16="http://schemas.microsoft.com/office/drawing/2014/main" id="{3688C440-831D-09D9-C4E7-F739251F21C5}"/>
                      </a:ext>
                    </a:extLst>
                  </p:cNvPr>
                  <p:cNvSpPr/>
                  <p:nvPr/>
                </p:nvSpPr>
                <p:spPr>
                  <a:xfrm rot="5400000" flipH="1">
                    <a:off x="3196887" y="2302811"/>
                    <a:ext cx="1078511" cy="1173870"/>
                  </a:xfrm>
                  <a:custGeom>
                    <a:avLst/>
                    <a:gdLst/>
                    <a:ahLst/>
                    <a:cxnLst/>
                    <a:rect l="l" t="t" r="r" b="b"/>
                    <a:pathLst>
                      <a:path w="1078511" h="1173870">
                        <a:moveTo>
                          <a:pt x="1078158" y="1173870"/>
                        </a:moveTo>
                        <a:cubicBezTo>
                          <a:pt x="1088410" y="759770"/>
                          <a:pt x="875156" y="372156"/>
                          <a:pt x="519891" y="159151"/>
                        </a:cubicBezTo>
                        <a:cubicBezTo>
                          <a:pt x="359243" y="62832"/>
                          <a:pt x="180784" y="8948"/>
                          <a:pt x="0" y="0"/>
                        </a:cubicBezTo>
                        <a:lnTo>
                          <a:pt x="0" y="251968"/>
                        </a:lnTo>
                        <a:cubicBezTo>
                          <a:pt x="135880" y="260907"/>
                          <a:pt x="269609" y="302617"/>
                          <a:pt x="390438" y="375062"/>
                        </a:cubicBezTo>
                        <a:cubicBezTo>
                          <a:pt x="667928" y="541436"/>
                          <a:pt x="834496" y="844193"/>
                          <a:pt x="826489" y="1167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latin typeface="Arial" panose="020B0604020202020204" pitchFamily="34" charset="0"/>
                    </a:endParaRPr>
                  </a:p>
                </p:txBody>
              </p:sp>
              <p:sp>
                <p:nvSpPr>
                  <p:cNvPr id="156" name="Right Triangle 155">
                    <a:extLst>
                      <a:ext uri="{FF2B5EF4-FFF2-40B4-BE49-F238E27FC236}">
                        <a16:creationId xmlns:a16="http://schemas.microsoft.com/office/drawing/2014/main" id="{3F196BA6-C838-E730-BB36-40163ABC39A3}"/>
                      </a:ext>
                    </a:extLst>
                  </p:cNvPr>
                  <p:cNvSpPr/>
                  <p:nvPr/>
                </p:nvSpPr>
                <p:spPr>
                  <a:xfrm rot="18900000">
                    <a:off x="3971844" y="3183576"/>
                    <a:ext cx="458258" cy="45825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latin typeface="Arial" panose="020B0604020202020204" pitchFamily="34" charset="0"/>
                    </a:endParaRPr>
                  </a:p>
                </p:txBody>
              </p:sp>
            </p:grpSp>
            <p:pic>
              <p:nvPicPr>
                <p:cNvPr id="192" name="Graphic 191" descr="Building Brick Wall with solid fill">
                  <a:extLst>
                    <a:ext uri="{FF2B5EF4-FFF2-40B4-BE49-F238E27FC236}">
                      <a16:creationId xmlns:a16="http://schemas.microsoft.com/office/drawing/2014/main" id="{0323697B-82B7-D165-F228-47480695C6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75258" y="3084952"/>
                  <a:ext cx="731520" cy="731520"/>
                </a:xfrm>
                <a:prstGeom prst="rect">
                  <a:avLst/>
                </a:prstGeom>
              </p:spPr>
            </p:pic>
          </p:grpSp>
        </p:grpSp>
        <p:grpSp>
          <p:nvGrpSpPr>
            <p:cNvPr id="9" name="Group 8">
              <a:extLst>
                <a:ext uri="{FF2B5EF4-FFF2-40B4-BE49-F238E27FC236}">
                  <a16:creationId xmlns:a16="http://schemas.microsoft.com/office/drawing/2014/main" id="{7BB0FA2A-BD9E-241A-E17D-F86F26F49685}"/>
                </a:ext>
              </a:extLst>
            </p:cNvPr>
            <p:cNvGrpSpPr/>
            <p:nvPr/>
          </p:nvGrpSpPr>
          <p:grpSpPr>
            <a:xfrm>
              <a:off x="4330888" y="2729069"/>
              <a:ext cx="3495884" cy="731520"/>
              <a:chOff x="4212161" y="2729069"/>
              <a:chExt cx="3495884" cy="731520"/>
            </a:xfrm>
          </p:grpSpPr>
          <p:sp>
            <p:nvSpPr>
              <p:cNvPr id="193" name="TextBox 192">
                <a:extLst>
                  <a:ext uri="{FF2B5EF4-FFF2-40B4-BE49-F238E27FC236}">
                    <a16:creationId xmlns:a16="http://schemas.microsoft.com/office/drawing/2014/main" id="{2638CD91-EF93-0D55-775E-43195F6100A6}"/>
                  </a:ext>
                </a:extLst>
              </p:cNvPr>
              <p:cNvSpPr txBox="1"/>
              <p:nvPr/>
            </p:nvSpPr>
            <p:spPr>
              <a:xfrm>
                <a:off x="4964845" y="2866229"/>
                <a:ext cx="2743200" cy="400110"/>
              </a:xfrm>
              <a:prstGeom prst="rect">
                <a:avLst/>
              </a:prstGeom>
              <a:noFill/>
            </p:spPr>
            <p:txBody>
              <a:bodyPr wrap="square" rtlCol="0">
                <a:spAutoFit/>
              </a:bodyPr>
              <a:lstStyle/>
              <a:p>
                <a:r>
                  <a:rPr lang="en-US" altLang="ko-KR" sz="2000">
                    <a:latin typeface="Arial" panose="020B0604020202020204" pitchFamily="34" charset="0"/>
                    <a:cs typeface="Arial" pitchFamily="34" charset="0"/>
                  </a:rPr>
                  <a:t>Gender integration</a:t>
                </a:r>
              </a:p>
            </p:txBody>
          </p:sp>
          <p:pic>
            <p:nvPicPr>
              <p:cNvPr id="194" name="Graphic 193" descr="Group with solid fill">
                <a:extLst>
                  <a:ext uri="{FF2B5EF4-FFF2-40B4-BE49-F238E27FC236}">
                    <a16:creationId xmlns:a16="http://schemas.microsoft.com/office/drawing/2014/main" id="{5DAD28BF-B97D-E324-F967-FD9F7C59433F}"/>
                  </a:ext>
                </a:extLst>
              </p:cNvPr>
              <p:cNvPicPr preferRelativeResize="0">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2161" y="2729069"/>
                <a:ext cx="731520" cy="731520"/>
              </a:xfrm>
              <a:prstGeom prst="rect">
                <a:avLst/>
              </a:prstGeom>
            </p:spPr>
          </p:pic>
        </p:grpSp>
      </p:grpSp>
      <p:sp>
        <p:nvSpPr>
          <p:cNvPr id="196" name="TextBox 195">
            <a:extLst>
              <a:ext uri="{FF2B5EF4-FFF2-40B4-BE49-F238E27FC236}">
                <a16:creationId xmlns:a16="http://schemas.microsoft.com/office/drawing/2014/main" id="{4F756A38-0670-AC73-8CF6-DDA1AEB31D51}"/>
              </a:ext>
            </a:extLst>
          </p:cNvPr>
          <p:cNvSpPr txBox="1"/>
          <p:nvPr/>
        </p:nvSpPr>
        <p:spPr>
          <a:xfrm>
            <a:off x="7346119" y="1609725"/>
            <a:ext cx="4572000" cy="92333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600"/>
              </a:spcAft>
              <a:buClrTx/>
              <a:buSzPct val="50000"/>
              <a:tabLst/>
              <a:defRPr/>
            </a:pPr>
            <a:r>
              <a:rPr lang="en-US" sz="1800" dirty="0">
                <a:latin typeface="Arial" panose="020B0604020202020204" pitchFamily="34" charset="0"/>
              </a:rPr>
              <a:t>Engage </a:t>
            </a:r>
            <a:r>
              <a:rPr lang="en-US" dirty="0">
                <a:latin typeface="Arial" panose="020B0604020202020204" pitchFamily="34" charset="0"/>
              </a:rPr>
              <a:t>and</a:t>
            </a:r>
            <a:r>
              <a:rPr lang="en-US" sz="1800" dirty="0">
                <a:latin typeface="Arial" panose="020B0604020202020204" pitchFamily="34" charset="0"/>
              </a:rPr>
              <a:t> support not only state-level stakeholders but also LGA- and grassroot-level leaders in the implementation process</a:t>
            </a:r>
            <a:endParaRPr kumimoji="0" lang="en-US" sz="1800" u="none" strike="noStrike" kern="1200" cap="none" spc="0" normalizeH="0" baseline="0" noProof="0" dirty="0">
              <a:ln>
                <a:noFill/>
              </a:ln>
              <a:effectLst/>
              <a:uLnTx/>
              <a:uFillTx/>
              <a:latin typeface="Arial" panose="020B0604020202020204" pitchFamily="34" charset="0"/>
              <a:ea typeface="+mn-ea"/>
              <a:cs typeface="+mn-cs"/>
            </a:endParaRPr>
          </a:p>
        </p:txBody>
      </p:sp>
      <p:sp>
        <p:nvSpPr>
          <p:cNvPr id="198" name="TextBox 197">
            <a:extLst>
              <a:ext uri="{FF2B5EF4-FFF2-40B4-BE49-F238E27FC236}">
                <a16:creationId xmlns:a16="http://schemas.microsoft.com/office/drawing/2014/main" id="{51D6DF8E-0FF1-E481-0C1A-BB87C668B08E}"/>
              </a:ext>
            </a:extLst>
          </p:cNvPr>
          <p:cNvSpPr txBox="1"/>
          <p:nvPr/>
        </p:nvSpPr>
        <p:spPr>
          <a:xfrm>
            <a:off x="8829819" y="3586460"/>
            <a:ext cx="3200400" cy="923330"/>
          </a:xfrm>
          <a:prstGeom prst="rect">
            <a:avLst/>
          </a:prstGeom>
          <a:noFill/>
        </p:spPr>
        <p:txBody>
          <a:bodyPr wrap="square" rtlCol="0">
            <a:spAutoFit/>
          </a:bodyPr>
          <a:lstStyle/>
          <a:p>
            <a:pPr defTabSz="914400">
              <a:spcAft>
                <a:spcPts val="600"/>
              </a:spcAft>
              <a:buSzPct val="50000"/>
              <a:defRPr/>
            </a:pPr>
            <a:r>
              <a:rPr lang="en-US" dirty="0">
                <a:latin typeface="Arial" panose="020B0604020202020204" pitchFamily="34" charset="0"/>
              </a:rPr>
              <a:t>Co-locate</a:t>
            </a:r>
            <a:r>
              <a:rPr kumimoji="0" lang="en-US" u="none" strike="noStrike" kern="1200" cap="none" spc="0" normalizeH="0" baseline="0" noProof="0" dirty="0">
                <a:ln>
                  <a:noFill/>
                </a:ln>
                <a:effectLst/>
                <a:uLnTx/>
                <a:uFillTx/>
                <a:latin typeface="Arial" panose="020B0604020202020204" pitchFamily="34" charset="0"/>
                <a:ea typeface="+mn-ea"/>
                <a:cs typeface="+mn-cs"/>
              </a:rPr>
              <a:t> </a:t>
            </a:r>
            <a:r>
              <a:rPr lang="en-US" dirty="0">
                <a:latin typeface="Arial" panose="020B0604020202020204" pitchFamily="34" charset="0"/>
              </a:rPr>
              <a:t>activity office </a:t>
            </a:r>
            <a:br>
              <a:rPr lang="en-US" dirty="0">
                <a:latin typeface="Arial" panose="020B0604020202020204" pitchFamily="34" charset="0"/>
              </a:rPr>
            </a:br>
            <a:r>
              <a:rPr lang="en-US" dirty="0">
                <a:latin typeface="Arial" panose="020B0604020202020204" pitchFamily="34" charset="0"/>
              </a:rPr>
              <a:t>within state Ministry of Health’s office complex </a:t>
            </a:r>
            <a:endParaRPr kumimoji="0" lang="en-US" u="none" strike="noStrike" kern="1200" cap="none" spc="0" normalizeH="0" baseline="0" noProof="0" dirty="0">
              <a:ln>
                <a:noFill/>
              </a:ln>
              <a:effectLst/>
              <a:uLnTx/>
              <a:uFillTx/>
              <a:latin typeface="Arial" panose="020B0604020202020204" pitchFamily="34" charset="0"/>
              <a:ea typeface="+mn-ea"/>
              <a:cs typeface="+mn-cs"/>
            </a:endParaRPr>
          </a:p>
        </p:txBody>
      </p:sp>
      <p:sp>
        <p:nvSpPr>
          <p:cNvPr id="199" name="TextBox 198">
            <a:extLst>
              <a:ext uri="{FF2B5EF4-FFF2-40B4-BE49-F238E27FC236}">
                <a16:creationId xmlns:a16="http://schemas.microsoft.com/office/drawing/2014/main" id="{FDBC932B-C08B-3B5C-40AD-29435841FE79}"/>
              </a:ext>
            </a:extLst>
          </p:cNvPr>
          <p:cNvSpPr txBox="1"/>
          <p:nvPr/>
        </p:nvSpPr>
        <p:spPr>
          <a:xfrm>
            <a:off x="3215640" y="5643988"/>
            <a:ext cx="5760720" cy="923330"/>
          </a:xfrm>
          <a:prstGeom prst="rect">
            <a:avLst/>
          </a:prstGeom>
          <a:noFill/>
        </p:spPr>
        <p:txBody>
          <a:bodyPr wrap="square" rtlCol="0">
            <a:spAutoFit/>
          </a:bodyPr>
          <a:lstStyle/>
          <a:p>
            <a:pPr defTabSz="914400">
              <a:spcAft>
                <a:spcPts val="600"/>
              </a:spcAft>
              <a:buSzPct val="50000"/>
              <a:defRPr/>
            </a:pPr>
            <a:r>
              <a:rPr kumimoji="0" lang="en-US" u="none" strike="noStrike" kern="1200" cap="none" spc="0" normalizeH="0" baseline="0" noProof="0" dirty="0">
                <a:ln>
                  <a:noFill/>
                </a:ln>
                <a:effectLst/>
                <a:uLnTx/>
                <a:uFillTx/>
                <a:latin typeface="Arial" panose="020B0604020202020204" pitchFamily="34" charset="0"/>
                <a:ea typeface="+mn-ea"/>
                <a:cs typeface="+mn-cs"/>
              </a:rPr>
              <a:t>Integrate gender aspect in practice and interventions by </a:t>
            </a:r>
            <a:r>
              <a:rPr lang="en-US" dirty="0">
                <a:latin typeface="Arial" panose="020B0604020202020204" pitchFamily="34" charset="0"/>
              </a:rPr>
              <a:t>including a gender focal person to facilitate gender incorporation into scope of activities</a:t>
            </a:r>
            <a:endParaRPr kumimoji="0" lang="en-US" u="none" strike="noStrike" kern="1200" cap="none" spc="0" normalizeH="0" baseline="0" noProof="0" dirty="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8191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381000" y="67945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survey findings</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491714" y="1615793"/>
            <a:ext cx="10964562" cy="3124650"/>
          </a:xfrm>
        </p:spPr>
        <p:txBody>
          <a:bodyPr/>
          <a:lstStyle/>
          <a:p>
            <a:pPr>
              <a:lnSpc>
                <a:spcPct val="110000"/>
              </a:lnSpc>
              <a:spcAft>
                <a:spcPts val="1400"/>
              </a:spcAft>
            </a:pPr>
            <a:r>
              <a:rPr lang="en-US" sz="2600" dirty="0">
                <a:latin typeface="+mj-lt"/>
              </a:rPr>
              <a:t>Score are generally consistent across all measures on program implementation.</a:t>
            </a:r>
          </a:p>
          <a:p>
            <a:pPr>
              <a:lnSpc>
                <a:spcPct val="110000"/>
              </a:lnSpc>
              <a:spcAft>
                <a:spcPts val="1400"/>
              </a:spcAft>
            </a:pPr>
            <a:r>
              <a:rPr lang="en-US" sz="2600" dirty="0">
                <a:latin typeface="+mj-lt"/>
              </a:rPr>
              <a:t>Average ratings were generally 5.0 (“to a large extent”) for survey items in this domain.</a:t>
            </a:r>
          </a:p>
          <a:p>
            <a:pPr lvl="1">
              <a:lnSpc>
                <a:spcPct val="110000"/>
              </a:lnSpc>
              <a:spcAft>
                <a:spcPts val="1400"/>
              </a:spcAft>
            </a:pPr>
            <a:r>
              <a:rPr lang="en-US" sz="2400" dirty="0">
                <a:effectLst/>
                <a:latin typeface="+mj-lt"/>
              </a:rPr>
              <a:t>Alignment of Activities’ work plan with the state Memorandum of Understanding (MOU) was rated highest (at 5.6) in this domain.</a:t>
            </a:r>
            <a:endParaRPr lang="en-US" dirty="0">
              <a:latin typeface="+mj-lt"/>
            </a:endParaRPr>
          </a:p>
          <a:p>
            <a:pPr lvl="1">
              <a:lnSpc>
                <a:spcPct val="110000"/>
              </a:lnSpc>
              <a:spcAft>
                <a:spcPts val="1400"/>
              </a:spcAft>
            </a:pPr>
            <a:endParaRPr lang="en-US" dirty="0">
              <a:latin typeface="+mj-lt"/>
            </a:endParaRPr>
          </a:p>
        </p:txBody>
      </p:sp>
    </p:spTree>
    <p:extLst>
      <p:ext uri="{BB962C8B-B14F-4D97-AF65-F5344CB8AC3E}">
        <p14:creationId xmlns:p14="http://schemas.microsoft.com/office/powerpoint/2010/main" val="2581756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Program adaptability and alignment scores</a:t>
            </a:r>
          </a:p>
        </p:txBody>
      </p:sp>
      <p:graphicFrame>
        <p:nvGraphicFramePr>
          <p:cNvPr id="5" name="Chart 4" descr="radar chart showing program adaptability scores generally consistent on 6 measures, as described in text">
            <a:extLst>
              <a:ext uri="{FF2B5EF4-FFF2-40B4-BE49-F238E27FC236}">
                <a16:creationId xmlns:a16="http://schemas.microsoft.com/office/drawing/2014/main" id="{0C011E90-686D-8695-3696-7423594866B0}"/>
              </a:ext>
            </a:extLst>
          </p:cNvPr>
          <p:cNvGraphicFramePr>
            <a:graphicFrameLocks/>
          </p:cNvGraphicFramePr>
          <p:nvPr>
            <p:extLst>
              <p:ext uri="{D42A27DB-BD31-4B8C-83A1-F6EECF244321}">
                <p14:modId xmlns:p14="http://schemas.microsoft.com/office/powerpoint/2010/main" val="2369359802"/>
              </p:ext>
            </p:extLst>
          </p:nvPr>
        </p:nvGraphicFramePr>
        <p:xfrm>
          <a:off x="0" y="1332204"/>
          <a:ext cx="12192000" cy="56757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2274235-8B6C-818E-A3FA-E933127C2A0D}"/>
              </a:ext>
              <a:ext uri="{C183D7F6-B498-43B3-948B-1728B52AA6E4}">
                <adec:decorative xmlns:adec="http://schemas.microsoft.com/office/drawing/2017/decorative" val="1"/>
              </a:ext>
            </a:extLst>
          </p:cNvPr>
          <p:cNvSpPr txBox="1"/>
          <p:nvPr/>
        </p:nvSpPr>
        <p:spPr>
          <a:xfrm>
            <a:off x="381000" y="1332204"/>
            <a:ext cx="4663440" cy="584775"/>
          </a:xfrm>
          <a:prstGeom prst="rect">
            <a:avLst/>
          </a:prstGeom>
          <a:noFill/>
        </p:spPr>
        <p:txBody>
          <a:bodyPr wrap="square" rtlCol="0">
            <a:spAutoFit/>
          </a:bodyPr>
          <a:lstStyle/>
          <a:p>
            <a:r>
              <a:rPr lang="en-US" sz="1600" i="1">
                <a:solidFill>
                  <a:srgbClr val="F27F3E"/>
                </a:solidFill>
                <a:latin typeface="+mj-lt"/>
              </a:rPr>
              <a:t>Scores are generally consistent across all measures</a:t>
            </a:r>
          </a:p>
        </p:txBody>
      </p:sp>
    </p:spTree>
    <p:extLst>
      <p:ext uri="{BB962C8B-B14F-4D97-AF65-F5344CB8AC3E}">
        <p14:creationId xmlns:p14="http://schemas.microsoft.com/office/powerpoint/2010/main" val="990461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73100"/>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Program adaptability and alignment</a:t>
            </a:r>
          </a:p>
        </p:txBody>
      </p:sp>
      <p:grpSp>
        <p:nvGrpSpPr>
          <p:cNvPr id="46" name="그룹 3">
            <a:extLst>
              <a:ext uri="{FF2B5EF4-FFF2-40B4-BE49-F238E27FC236}">
                <a16:creationId xmlns:a16="http://schemas.microsoft.com/office/drawing/2014/main" id="{5D566287-22D0-B083-FFCD-97B55EFB2740}"/>
              </a:ext>
              <a:ext uri="{C183D7F6-B498-43B3-948B-1728B52AA6E4}">
                <adec:decorative xmlns:adec="http://schemas.microsoft.com/office/drawing/2017/decorative" val="1"/>
              </a:ext>
            </a:extLst>
          </p:cNvPr>
          <p:cNvGrpSpPr/>
          <p:nvPr/>
        </p:nvGrpSpPr>
        <p:grpSpPr>
          <a:xfrm>
            <a:off x="561476" y="1669983"/>
            <a:ext cx="3657600" cy="4471034"/>
            <a:chOff x="930491" y="1829474"/>
            <a:chExt cx="2068189" cy="3390101"/>
          </a:xfrm>
        </p:grpSpPr>
        <p:sp>
          <p:nvSpPr>
            <p:cNvPr id="48" name="Isosceles Triangle 47">
              <a:extLst>
                <a:ext uri="{FF2B5EF4-FFF2-40B4-BE49-F238E27FC236}">
                  <a16:creationId xmlns:a16="http://schemas.microsoft.com/office/drawing/2014/main" id="{33C4EC08-217C-859A-0E59-1E80F5F82959}"/>
                </a:ext>
              </a:extLst>
            </p:cNvPr>
            <p:cNvSpPr/>
            <p:nvPr/>
          </p:nvSpPr>
          <p:spPr>
            <a:xfrm rot="5400000">
              <a:off x="2292225" y="4513120"/>
              <a:ext cx="713570" cy="6993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49" name="Rectangle 48">
              <a:extLst>
                <a:ext uri="{FF2B5EF4-FFF2-40B4-BE49-F238E27FC236}">
                  <a16:creationId xmlns:a16="http://schemas.microsoft.com/office/drawing/2014/main" id="{FF7438D5-2C92-CDDC-9771-1E8A9FEBD236}"/>
                </a:ext>
              </a:extLst>
            </p:cNvPr>
            <p:cNvSpPr/>
            <p:nvPr/>
          </p:nvSpPr>
          <p:spPr>
            <a:xfrm>
              <a:off x="930491" y="1829474"/>
              <a:ext cx="2068189" cy="3024336"/>
            </a:xfrm>
            <a:prstGeom prst="rect">
              <a:avLst/>
            </a:prstGeom>
            <a:solidFill>
              <a:schemeClr val="bg1"/>
            </a:solidFill>
            <a:ln w="22225">
              <a:solidFill>
                <a:srgbClr val="D4410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47" name="TextBox 46">
            <a:extLst>
              <a:ext uri="{FF2B5EF4-FFF2-40B4-BE49-F238E27FC236}">
                <a16:creationId xmlns:a16="http://schemas.microsoft.com/office/drawing/2014/main" id="{1405466D-485E-CF55-7F69-4245F8436D50}"/>
              </a:ext>
            </a:extLst>
          </p:cNvPr>
          <p:cNvSpPr txBox="1"/>
          <p:nvPr/>
        </p:nvSpPr>
        <p:spPr>
          <a:xfrm>
            <a:off x="608932" y="1985366"/>
            <a:ext cx="3545467" cy="3066224"/>
          </a:xfrm>
          <a:prstGeom prst="rect">
            <a:avLst/>
          </a:prstGeom>
          <a:noFill/>
        </p:spPr>
        <p:txBody>
          <a:bodyPr wrap="square" rtlCol="0">
            <a:spAutoFit/>
          </a:bodyPr>
          <a:lstStyle/>
          <a:p>
            <a:pPr marL="0" marR="0" lvl="0" indent="457200" algn="l" defTabSz="914400" rtl="0" eaLnBrk="1" fontAlgn="auto" latinLnBrk="0" hangingPunct="1">
              <a:lnSpc>
                <a:spcPct val="110000"/>
              </a:lnSpc>
              <a:spcBef>
                <a:spcPts val="0"/>
              </a:spcBef>
              <a:spcAft>
                <a:spcPts val="0"/>
              </a:spcAft>
              <a:buClrTx/>
              <a:buSzTx/>
              <a:buFontTx/>
              <a:buNone/>
              <a:tabLst/>
              <a:defRP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Improvement [the Activity] is trying to achieve aligned with the priorities of the state health plans and goals. For example, goals for state drug management agency and lower morbidity and mortality rates.</a:t>
            </a:r>
          </a:p>
          <a:p>
            <a:pPr marR="0" lvl="0" indent="457200">
              <a:lnSpc>
                <a:spcPct val="110000"/>
              </a:lnSpc>
              <a:spcBef>
                <a:spcPts val="0"/>
              </a:spcBef>
            </a:pPr>
            <a:endParaRPr lang="en-US" sz="17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612CFD16-CD15-2709-A7CB-316DFB3ABEB9}"/>
              </a:ext>
            </a:extLst>
          </p:cNvPr>
          <p:cNvSpPr/>
          <p:nvPr/>
        </p:nvSpPr>
        <p:spPr>
          <a:xfrm>
            <a:off x="1288009" y="4837329"/>
            <a:ext cx="264437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rgbClr val="D44102"/>
                </a:solidFill>
                <a:latin typeface="Arial Narrow" panose="020B0606020202030204" pitchFamily="34" charset="0"/>
              </a:rPr>
              <a:t>– Kebbi SMOH staff</a:t>
            </a:r>
            <a:endParaRPr lang="ko-KR" altLang="en-US" b="1">
              <a:solidFill>
                <a:srgbClr val="D44102"/>
              </a:solidFill>
              <a:latin typeface="Arial Narrow" panose="020B0606020202030204" pitchFamily="34" charset="0"/>
            </a:endParaRPr>
          </a:p>
        </p:txBody>
      </p:sp>
      <p:grpSp>
        <p:nvGrpSpPr>
          <p:cNvPr id="55" name="그룹 3">
            <a:extLst>
              <a:ext uri="{FF2B5EF4-FFF2-40B4-BE49-F238E27FC236}">
                <a16:creationId xmlns:a16="http://schemas.microsoft.com/office/drawing/2014/main" id="{6E118657-CBD1-DC95-BEC0-6586D2583158}"/>
              </a:ext>
              <a:ext uri="{C183D7F6-B498-43B3-948B-1728B52AA6E4}">
                <adec:decorative xmlns:adec="http://schemas.microsoft.com/office/drawing/2017/decorative" val="1"/>
              </a:ext>
            </a:extLst>
          </p:cNvPr>
          <p:cNvGrpSpPr/>
          <p:nvPr/>
        </p:nvGrpSpPr>
        <p:grpSpPr>
          <a:xfrm>
            <a:off x="5182268" y="1669983"/>
            <a:ext cx="6400800" cy="4480560"/>
            <a:chOff x="930491" y="1829474"/>
            <a:chExt cx="2068189" cy="3397324"/>
          </a:xfrm>
        </p:grpSpPr>
        <p:sp>
          <p:nvSpPr>
            <p:cNvPr id="57" name="Isosceles Triangle 56">
              <a:extLst>
                <a:ext uri="{FF2B5EF4-FFF2-40B4-BE49-F238E27FC236}">
                  <a16:creationId xmlns:a16="http://schemas.microsoft.com/office/drawing/2014/main" id="{5062FC55-571B-38FE-A8B1-C14BF22566C2}"/>
                </a:ext>
              </a:extLst>
            </p:cNvPr>
            <p:cNvSpPr/>
            <p:nvPr/>
          </p:nvSpPr>
          <p:spPr>
            <a:xfrm rot="5400000">
              <a:off x="2292225" y="4520343"/>
              <a:ext cx="713570" cy="6993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58" name="Rectangle 57">
              <a:extLst>
                <a:ext uri="{FF2B5EF4-FFF2-40B4-BE49-F238E27FC236}">
                  <a16:creationId xmlns:a16="http://schemas.microsoft.com/office/drawing/2014/main" id="{C33A3FC4-155F-684C-8F51-74CEC2B1A252}"/>
                </a:ext>
              </a:extLst>
            </p:cNvPr>
            <p:cNvSpPr/>
            <p:nvPr/>
          </p:nvSpPr>
          <p:spPr>
            <a:xfrm>
              <a:off x="930491" y="1829474"/>
              <a:ext cx="2068189" cy="3024336"/>
            </a:xfrm>
            <a:prstGeom prst="rect">
              <a:avLst/>
            </a:prstGeom>
            <a:solidFill>
              <a:schemeClr val="bg1"/>
            </a:solidFill>
            <a:ln w="22225">
              <a:solidFill>
                <a:srgbClr val="D4410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56" name="TextBox 55">
            <a:extLst>
              <a:ext uri="{FF2B5EF4-FFF2-40B4-BE49-F238E27FC236}">
                <a16:creationId xmlns:a16="http://schemas.microsoft.com/office/drawing/2014/main" id="{43F068F7-E597-38E6-2A1E-A2D235CCB58B}"/>
              </a:ext>
            </a:extLst>
          </p:cNvPr>
          <p:cNvSpPr txBox="1"/>
          <p:nvPr/>
        </p:nvSpPr>
        <p:spPr>
          <a:xfrm>
            <a:off x="5280385" y="1985366"/>
            <a:ext cx="6204568" cy="2373663"/>
          </a:xfrm>
          <a:prstGeom prst="rect">
            <a:avLst/>
          </a:prstGeom>
          <a:noFill/>
        </p:spPr>
        <p:txBody>
          <a:bodyPr wrap="square" rtlCol="0">
            <a:spAutoFit/>
          </a:bodyPr>
          <a:lstStyle/>
          <a:p>
            <a:pPr marR="0" lvl="0" indent="457200">
              <a:lnSpc>
                <a:spcPct val="107000"/>
              </a:lnSpc>
              <a:spcBef>
                <a:spcPts val="0"/>
              </a:spcBef>
              <a:spcAft>
                <a:spcPts val="800"/>
              </a:spcAft>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For critical coordination point with [the Activity] specifically is when there are things in their plans that involve Department of Planning Research and Statistic (DPRS). For example, they engaged frequently with the department during the annual operation plan where </a:t>
            </a:r>
            <a:r>
              <a:rPr lang="en-US" sz="20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implementing partners</a:t>
            </a: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 took responsibilities of supporting DPRS to developed it.</a:t>
            </a:r>
            <a:endParaRPr lang="en-US" sz="17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58258247-1794-C91D-998D-E22D5D8559A9}"/>
              </a:ext>
            </a:extLst>
          </p:cNvPr>
          <p:cNvSpPr/>
          <p:nvPr/>
        </p:nvSpPr>
        <p:spPr>
          <a:xfrm>
            <a:off x="8829853" y="4843691"/>
            <a:ext cx="258287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rgbClr val="D44102"/>
                </a:solidFill>
                <a:latin typeface="Arial Narrow" panose="020B0606020202030204" pitchFamily="34" charset="0"/>
              </a:rPr>
              <a:t>– Kebbi SMOH staff</a:t>
            </a:r>
            <a:endParaRPr lang="ko-KR" altLang="en-US" b="1">
              <a:solidFill>
                <a:srgbClr val="D44102"/>
              </a:solidFill>
              <a:latin typeface="Arial Narrow" panose="020B0606020202030204" pitchFamily="34" charset="0"/>
            </a:endParaRPr>
          </a:p>
        </p:txBody>
      </p:sp>
    </p:spTree>
    <p:extLst>
      <p:ext uri="{BB962C8B-B14F-4D97-AF65-F5344CB8AC3E}">
        <p14:creationId xmlns:p14="http://schemas.microsoft.com/office/powerpoint/2010/main" val="2200347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Effective engagement and collaboration scores</a:t>
            </a:r>
          </a:p>
        </p:txBody>
      </p:sp>
      <p:graphicFrame>
        <p:nvGraphicFramePr>
          <p:cNvPr id="4" name="Chart 3" descr="radar chart showing engagement scores generally consistent on 4 measures">
            <a:extLst>
              <a:ext uri="{FF2B5EF4-FFF2-40B4-BE49-F238E27FC236}">
                <a16:creationId xmlns:a16="http://schemas.microsoft.com/office/drawing/2014/main" id="{1440BDB2-3461-700B-834E-7109F67D9E7E}"/>
              </a:ext>
            </a:extLst>
          </p:cNvPr>
          <p:cNvGraphicFramePr>
            <a:graphicFrameLocks/>
          </p:cNvGraphicFramePr>
          <p:nvPr>
            <p:extLst>
              <p:ext uri="{D42A27DB-BD31-4B8C-83A1-F6EECF244321}">
                <p14:modId xmlns:p14="http://schemas.microsoft.com/office/powerpoint/2010/main" val="3033934891"/>
              </p:ext>
            </p:extLst>
          </p:nvPr>
        </p:nvGraphicFramePr>
        <p:xfrm>
          <a:off x="1638963" y="1272773"/>
          <a:ext cx="12192000" cy="54817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4CC9963-6153-5412-6499-CF70E3D6A85B}"/>
              </a:ext>
              <a:ext uri="{C183D7F6-B498-43B3-948B-1728B52AA6E4}">
                <adec:decorative xmlns:adec="http://schemas.microsoft.com/office/drawing/2017/decorative" val="1"/>
              </a:ext>
            </a:extLst>
          </p:cNvPr>
          <p:cNvSpPr txBox="1"/>
          <p:nvPr/>
        </p:nvSpPr>
        <p:spPr>
          <a:xfrm>
            <a:off x="381000" y="1411090"/>
            <a:ext cx="3021957" cy="584775"/>
          </a:xfrm>
          <a:prstGeom prst="rect">
            <a:avLst/>
          </a:prstGeom>
          <a:noFill/>
        </p:spPr>
        <p:txBody>
          <a:bodyPr wrap="square" rtlCol="0">
            <a:spAutoFit/>
          </a:bodyPr>
          <a:lstStyle/>
          <a:p>
            <a:r>
              <a:rPr lang="en-US" sz="1600" i="1">
                <a:solidFill>
                  <a:srgbClr val="F27F3E"/>
                </a:solidFill>
                <a:latin typeface="+mj-lt"/>
              </a:rPr>
              <a:t>Scores are generally consistent across all measures</a:t>
            </a:r>
          </a:p>
        </p:txBody>
      </p:sp>
    </p:spTree>
    <p:extLst>
      <p:ext uri="{BB962C8B-B14F-4D97-AF65-F5344CB8AC3E}">
        <p14:creationId xmlns:p14="http://schemas.microsoft.com/office/powerpoint/2010/main" val="3195229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How do Activities collaborate with state government?</a:t>
            </a:r>
          </a:p>
        </p:txBody>
      </p:sp>
      <p:sp>
        <p:nvSpPr>
          <p:cNvPr id="137" name="TextBox 136">
            <a:extLst>
              <a:ext uri="{FF2B5EF4-FFF2-40B4-BE49-F238E27FC236}">
                <a16:creationId xmlns:a16="http://schemas.microsoft.com/office/drawing/2014/main" id="{448B3F8F-5A17-B012-E47B-99A246A970D9}"/>
              </a:ext>
            </a:extLst>
          </p:cNvPr>
          <p:cNvSpPr txBox="1"/>
          <p:nvPr/>
        </p:nvSpPr>
        <p:spPr>
          <a:xfrm>
            <a:off x="245734" y="1555394"/>
            <a:ext cx="5212080" cy="1323439"/>
          </a:xfrm>
          <a:prstGeom prst="rect">
            <a:avLst/>
          </a:prstGeom>
          <a:noFill/>
        </p:spPr>
        <p:txBody>
          <a:bodyPr wrap="square" rtlCol="0">
            <a:spAutoFit/>
          </a:bodyPr>
          <a:lstStyle/>
          <a:p>
            <a:pPr marL="285750" indent="-285750">
              <a:buClr>
                <a:srgbClr val="F9A23D"/>
              </a:buClr>
              <a:buSzPct val="60000"/>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Participate in planning and monitoring state government’s health plans (i.e., planning SMOH AOP &amp; malaria AOP, and monitoring PHC MOU, etc.)</a:t>
            </a:r>
            <a:endParaRPr lang="en-US" altLang="ko-KR" sz="2000">
              <a:solidFill>
                <a:schemeClr val="tx1">
                  <a:lumMod val="85000"/>
                  <a:lumOff val="15000"/>
                </a:schemeClr>
              </a:solidFill>
              <a:latin typeface="Arial" panose="020B0604020202020204" pitchFamily="34" charset="0"/>
              <a:cs typeface="Arial" pitchFamily="34" charset="0"/>
            </a:endParaRPr>
          </a:p>
        </p:txBody>
      </p:sp>
      <p:sp>
        <p:nvSpPr>
          <p:cNvPr id="143" name="TextBox 142">
            <a:extLst>
              <a:ext uri="{FF2B5EF4-FFF2-40B4-BE49-F238E27FC236}">
                <a16:creationId xmlns:a16="http://schemas.microsoft.com/office/drawing/2014/main" id="{988E208A-F468-FF38-567E-E2ADDFFF4FF0}"/>
              </a:ext>
            </a:extLst>
          </p:cNvPr>
          <p:cNvSpPr txBox="1"/>
          <p:nvPr/>
        </p:nvSpPr>
        <p:spPr>
          <a:xfrm>
            <a:off x="245733" y="3140443"/>
            <a:ext cx="4255917" cy="1715021"/>
          </a:xfrm>
          <a:prstGeom prst="rect">
            <a:avLst/>
          </a:prstGeom>
          <a:noFill/>
        </p:spPr>
        <p:txBody>
          <a:bodyPr wrap="square" rtlCol="0">
            <a:spAutoFit/>
          </a:bodyPr>
          <a:lstStyle/>
          <a:p>
            <a:pPr marL="285750" marR="0" indent="-285750">
              <a:lnSpc>
                <a:spcPct val="107000"/>
              </a:lnSpc>
              <a:spcBef>
                <a:spcPts val="0"/>
              </a:spcBef>
              <a:spcAft>
                <a:spcPts val="800"/>
              </a:spcAft>
              <a:buClr>
                <a:srgbClr val="264E59"/>
              </a:buClr>
              <a:buSzPct val="60000"/>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Provide technical support in health programming (i.e., tools for monitoring data quality, meetings for TWGs, coordination, and malaria AOP review, etc.)</a:t>
            </a:r>
          </a:p>
        </p:txBody>
      </p:sp>
      <p:sp>
        <p:nvSpPr>
          <p:cNvPr id="140" name="TextBox 139">
            <a:extLst>
              <a:ext uri="{FF2B5EF4-FFF2-40B4-BE49-F238E27FC236}">
                <a16:creationId xmlns:a16="http://schemas.microsoft.com/office/drawing/2014/main" id="{C63D08EC-5BF0-CD2B-23CA-0D8642C803C0}"/>
              </a:ext>
            </a:extLst>
          </p:cNvPr>
          <p:cNvSpPr txBox="1"/>
          <p:nvPr/>
        </p:nvSpPr>
        <p:spPr>
          <a:xfrm>
            <a:off x="245734" y="5117073"/>
            <a:ext cx="5633972" cy="1056379"/>
          </a:xfrm>
          <a:prstGeom prst="rect">
            <a:avLst/>
          </a:prstGeom>
          <a:noFill/>
        </p:spPr>
        <p:txBody>
          <a:bodyPr wrap="square" rtlCol="0">
            <a:spAutoFit/>
          </a:bodyPr>
          <a:lstStyle/>
          <a:p>
            <a:pPr marL="285750" marR="0" indent="-285750">
              <a:lnSpc>
                <a:spcPct val="107000"/>
              </a:lnSpc>
              <a:spcBef>
                <a:spcPts val="0"/>
              </a:spcBef>
              <a:spcAft>
                <a:spcPts val="0"/>
              </a:spcAft>
              <a:buClr>
                <a:srgbClr val="D44102"/>
              </a:buClr>
              <a:buSzPct val="60000"/>
              <a:buFont typeface="Arial" panose="020B0604020202020204" pitchFamily="34" charset="0"/>
              <a:buChar char="►"/>
            </a:pPr>
            <a:r>
              <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Strengthen</a:t>
            </a: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 capacity on health programming and data use (i.e., training on malaria score chart development, </a:t>
            </a:r>
            <a:r>
              <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end </a:t>
            </a: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user verification, etc.)</a:t>
            </a:r>
          </a:p>
        </p:txBody>
      </p:sp>
      <p:grpSp>
        <p:nvGrpSpPr>
          <p:cNvPr id="8" name="Group 7">
            <a:extLst>
              <a:ext uri="{FF2B5EF4-FFF2-40B4-BE49-F238E27FC236}">
                <a16:creationId xmlns:a16="http://schemas.microsoft.com/office/drawing/2014/main" id="{37AC0489-0E27-DA5B-54A5-61489A7C39DF}"/>
              </a:ext>
              <a:ext uri="{C183D7F6-B498-43B3-948B-1728B52AA6E4}">
                <adec:decorative xmlns:adec="http://schemas.microsoft.com/office/drawing/2017/decorative" val="1"/>
              </a:ext>
            </a:extLst>
          </p:cNvPr>
          <p:cNvGrpSpPr>
            <a:grpSpLocks noChangeAspect="1"/>
          </p:cNvGrpSpPr>
          <p:nvPr/>
        </p:nvGrpSpPr>
        <p:grpSpPr>
          <a:xfrm>
            <a:off x="4321171" y="2039369"/>
            <a:ext cx="5212080" cy="3492288"/>
            <a:chOff x="3722244" y="1674667"/>
            <a:chExt cx="6288879" cy="4213781"/>
          </a:xfrm>
        </p:grpSpPr>
        <p:sp>
          <p:nvSpPr>
            <p:cNvPr id="118" name="Diamond 6">
              <a:extLst>
                <a:ext uri="{FF2B5EF4-FFF2-40B4-BE49-F238E27FC236}">
                  <a16:creationId xmlns:a16="http://schemas.microsoft.com/office/drawing/2014/main" id="{4486257B-9086-6EAE-65BA-BA05CC56CFAE}"/>
                </a:ext>
              </a:extLst>
            </p:cNvPr>
            <p:cNvSpPr/>
            <p:nvPr/>
          </p:nvSpPr>
          <p:spPr>
            <a:xfrm rot="5400000">
              <a:off x="5797344" y="1674670"/>
              <a:ext cx="4213781" cy="4213776"/>
            </a:xfrm>
            <a:prstGeom prst="diamond">
              <a:avLst/>
            </a:prstGeom>
            <a:solidFill>
              <a:schemeClr val="bg1">
                <a:lumMod val="9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grpSp>
          <p:nvGrpSpPr>
            <p:cNvPr id="6" name="Group 5">
              <a:extLst>
                <a:ext uri="{FF2B5EF4-FFF2-40B4-BE49-F238E27FC236}">
                  <a16:creationId xmlns:a16="http://schemas.microsoft.com/office/drawing/2014/main" id="{662011F2-A8F5-F0F9-96E8-1F886BB49CE5}"/>
                </a:ext>
              </a:extLst>
            </p:cNvPr>
            <p:cNvGrpSpPr/>
            <p:nvPr/>
          </p:nvGrpSpPr>
          <p:grpSpPr>
            <a:xfrm>
              <a:off x="4798951" y="1787861"/>
              <a:ext cx="1880521" cy="1880523"/>
              <a:chOff x="6037813" y="1984501"/>
              <a:chExt cx="1880521" cy="1880523"/>
            </a:xfrm>
          </p:grpSpPr>
          <p:sp>
            <p:nvSpPr>
              <p:cNvPr id="116" name="Diamond 4">
                <a:extLst>
                  <a:ext uri="{FF2B5EF4-FFF2-40B4-BE49-F238E27FC236}">
                    <a16:creationId xmlns:a16="http://schemas.microsoft.com/office/drawing/2014/main" id="{E15826F7-B0EE-225B-A9B0-8F960D508BAE}"/>
                  </a:ext>
                </a:extLst>
              </p:cNvPr>
              <p:cNvSpPr/>
              <p:nvPr/>
            </p:nvSpPr>
            <p:spPr>
              <a:xfrm rot="5400000">
                <a:off x="6037812" y="1984502"/>
                <a:ext cx="1880523" cy="1880521"/>
              </a:xfrm>
              <a:prstGeom prst="diamond">
                <a:avLst/>
              </a:prstGeom>
              <a:solidFill>
                <a:schemeClr val="bg1"/>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sp>
            <p:nvSpPr>
              <p:cNvPr id="144" name="Rectangle 30">
                <a:extLst>
                  <a:ext uri="{FF2B5EF4-FFF2-40B4-BE49-F238E27FC236}">
                    <a16:creationId xmlns:a16="http://schemas.microsoft.com/office/drawing/2014/main" id="{B89AA50C-741B-57F4-CEB2-6624B77FCE10}"/>
                  </a:ext>
                </a:extLst>
              </p:cNvPr>
              <p:cNvSpPr>
                <a:spLocks noChangeAspect="1"/>
              </p:cNvSpPr>
              <p:nvPr/>
            </p:nvSpPr>
            <p:spPr>
              <a:xfrm>
                <a:off x="6749473" y="2696830"/>
                <a:ext cx="457200" cy="455864"/>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Arial" panose="020B0604020202020204" pitchFamily="34" charset="0"/>
                </a:endParaRPr>
              </a:p>
            </p:txBody>
          </p:sp>
        </p:grpSp>
        <p:grpSp>
          <p:nvGrpSpPr>
            <p:cNvPr id="5" name="Group 4">
              <a:extLst>
                <a:ext uri="{FF2B5EF4-FFF2-40B4-BE49-F238E27FC236}">
                  <a16:creationId xmlns:a16="http://schemas.microsoft.com/office/drawing/2014/main" id="{DFC69367-A6BE-88E5-4025-06EDBE9367D5}"/>
                </a:ext>
              </a:extLst>
            </p:cNvPr>
            <p:cNvGrpSpPr/>
            <p:nvPr/>
          </p:nvGrpSpPr>
          <p:grpSpPr>
            <a:xfrm>
              <a:off x="3722244" y="2856752"/>
              <a:ext cx="1880521" cy="1880523"/>
              <a:chOff x="4961106" y="3053392"/>
              <a:chExt cx="1880521" cy="1880523"/>
            </a:xfrm>
          </p:grpSpPr>
          <p:sp>
            <p:nvSpPr>
              <p:cNvPr id="115" name="Diamond 3">
                <a:extLst>
                  <a:ext uri="{FF2B5EF4-FFF2-40B4-BE49-F238E27FC236}">
                    <a16:creationId xmlns:a16="http://schemas.microsoft.com/office/drawing/2014/main" id="{2068A3F2-0974-37CA-9044-C7F7F7D7E024}"/>
                  </a:ext>
                </a:extLst>
              </p:cNvPr>
              <p:cNvSpPr/>
              <p:nvPr/>
            </p:nvSpPr>
            <p:spPr>
              <a:xfrm rot="5400000">
                <a:off x="4961105" y="3053393"/>
                <a:ext cx="1880523" cy="1880521"/>
              </a:xfrm>
              <a:prstGeom prst="diamond">
                <a:avLst/>
              </a:prstGeom>
              <a:solidFill>
                <a:schemeClr val="bg1"/>
              </a:solidFill>
              <a:ln w="88900">
                <a:solidFill>
                  <a:srgbClr val="26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sp>
            <p:nvSpPr>
              <p:cNvPr id="146" name="Rectangle 7">
                <a:extLst>
                  <a:ext uri="{FF2B5EF4-FFF2-40B4-BE49-F238E27FC236}">
                    <a16:creationId xmlns:a16="http://schemas.microsoft.com/office/drawing/2014/main" id="{508517B6-AE0A-DEDE-E759-F0BF45728935}"/>
                  </a:ext>
                </a:extLst>
              </p:cNvPr>
              <p:cNvSpPr>
                <a:spLocks noChangeAspect="1"/>
              </p:cNvSpPr>
              <p:nvPr/>
            </p:nvSpPr>
            <p:spPr>
              <a:xfrm>
                <a:off x="5672766" y="3765053"/>
                <a:ext cx="457200" cy="45720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latin typeface="Arial" panose="020B0604020202020204" pitchFamily="34" charset="0"/>
                </a:endParaRPr>
              </a:p>
            </p:txBody>
          </p:sp>
        </p:grpSp>
        <p:grpSp>
          <p:nvGrpSpPr>
            <p:cNvPr id="4" name="Group 3">
              <a:extLst>
                <a:ext uri="{FF2B5EF4-FFF2-40B4-BE49-F238E27FC236}">
                  <a16:creationId xmlns:a16="http://schemas.microsoft.com/office/drawing/2014/main" id="{C45594EE-8784-C1EC-77E5-C9D991C158FF}"/>
                </a:ext>
              </a:extLst>
            </p:cNvPr>
            <p:cNvGrpSpPr/>
            <p:nvPr/>
          </p:nvGrpSpPr>
          <p:grpSpPr>
            <a:xfrm>
              <a:off x="4798951" y="3924238"/>
              <a:ext cx="1880521" cy="1880523"/>
              <a:chOff x="6037813" y="4120878"/>
              <a:chExt cx="1880521" cy="1880523"/>
            </a:xfrm>
          </p:grpSpPr>
          <p:sp>
            <p:nvSpPr>
              <p:cNvPr id="117" name="Diamond 5">
                <a:extLst>
                  <a:ext uri="{FF2B5EF4-FFF2-40B4-BE49-F238E27FC236}">
                    <a16:creationId xmlns:a16="http://schemas.microsoft.com/office/drawing/2014/main" id="{9B19EECB-31A4-C204-D371-F66B58313E41}"/>
                  </a:ext>
                </a:extLst>
              </p:cNvPr>
              <p:cNvSpPr/>
              <p:nvPr/>
            </p:nvSpPr>
            <p:spPr>
              <a:xfrm rot="5400000">
                <a:off x="6037812" y="4120879"/>
                <a:ext cx="1880523" cy="1880521"/>
              </a:xfrm>
              <a:prstGeom prst="diamond">
                <a:avLst/>
              </a:prstGeom>
              <a:solidFill>
                <a:schemeClr val="bg1"/>
              </a:solidFill>
              <a:ln w="88900">
                <a:solidFill>
                  <a:srgbClr val="D441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endParaRPr>
              </a:p>
            </p:txBody>
          </p:sp>
          <p:sp>
            <p:nvSpPr>
              <p:cNvPr id="147" name="Frame 17">
                <a:extLst>
                  <a:ext uri="{FF2B5EF4-FFF2-40B4-BE49-F238E27FC236}">
                    <a16:creationId xmlns:a16="http://schemas.microsoft.com/office/drawing/2014/main" id="{BEAB47DB-BBAB-524F-E180-74EFF5109140}"/>
                  </a:ext>
                </a:extLst>
              </p:cNvPr>
              <p:cNvSpPr/>
              <p:nvPr/>
            </p:nvSpPr>
            <p:spPr>
              <a:xfrm>
                <a:off x="6749473" y="4832539"/>
                <a:ext cx="457200" cy="4572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D4410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latin typeface="Arial" panose="020B0604020202020204" pitchFamily="34" charset="0"/>
                </a:endParaRPr>
              </a:p>
            </p:txBody>
          </p:sp>
        </p:grpSp>
      </p:grpSp>
      <p:sp>
        <p:nvSpPr>
          <p:cNvPr id="18" name="TextBox 17">
            <a:extLst>
              <a:ext uri="{FF2B5EF4-FFF2-40B4-BE49-F238E27FC236}">
                <a16:creationId xmlns:a16="http://schemas.microsoft.com/office/drawing/2014/main" id="{62579499-E56A-0BA8-A5DF-1A1AE4109BE9}"/>
              </a:ext>
            </a:extLst>
          </p:cNvPr>
          <p:cNvSpPr txBox="1"/>
          <p:nvPr/>
        </p:nvSpPr>
        <p:spPr>
          <a:xfrm>
            <a:off x="7061156" y="1669962"/>
            <a:ext cx="4736403" cy="2018501"/>
          </a:xfrm>
          <a:prstGeom prst="rect">
            <a:avLst/>
          </a:prstGeom>
          <a:noFill/>
        </p:spPr>
        <p:txBody>
          <a:bodyPr wrap="square" rtlCol="0">
            <a:spAutoFit/>
          </a:bodyPr>
          <a:lstStyle/>
          <a:p>
            <a:pPr indent="457200"/>
            <a:r>
              <a:rPr lang="en-US" altLang="ko-KR" sz="1700" dirty="0">
                <a:solidFill>
                  <a:schemeClr val="tx1">
                    <a:lumMod val="85000"/>
                    <a:lumOff val="15000"/>
                  </a:schemeClr>
                </a:solidFill>
                <a:latin typeface="Arial" panose="020B0604020202020204" pitchFamily="34" charset="0"/>
                <a:cs typeface="Arial" pitchFamily="34" charset="0"/>
              </a:rPr>
              <a:t>[Activity]’s approach integrated into DPRS operations is generally good. For example, the score card is one and Kebbi is the only state using multisectoral which cut across many areas. There is remarkable improvement by [the Activity]’s intervention. </a:t>
            </a:r>
            <a:endParaRPr lang="ko-KR" altLang="en-US" sz="1700" dirty="0">
              <a:solidFill>
                <a:schemeClr val="tx1">
                  <a:lumMod val="85000"/>
                  <a:lumOff val="15000"/>
                </a:schemeClr>
              </a:solidFill>
              <a:latin typeface="Arial" panose="020B0604020202020204" pitchFamily="34" charset="0"/>
              <a:cs typeface="Arial" pitchFamily="34" charset="0"/>
            </a:endParaRPr>
          </a:p>
          <a:p>
            <a:pPr marR="0" lvl="0" indent="457200" algn="r">
              <a:lnSpc>
                <a:spcPct val="110000"/>
              </a:lnSpc>
              <a:spcBef>
                <a:spcPts val="600"/>
              </a:spcBef>
            </a:pPr>
            <a:r>
              <a:rPr lang="en-US" b="1" dirty="0">
                <a:solidFill>
                  <a:srgbClr val="D44102"/>
                </a:solidFill>
                <a:effectLst/>
                <a:latin typeface="Arial Narrow" panose="020B0606020202030204" pitchFamily="34" charset="0"/>
                <a:ea typeface="Calibri" panose="020F0502020204030204" pitchFamily="34" charset="0"/>
                <a:cs typeface="Times New Roman" panose="02020603050405020304" pitchFamily="18" charset="0"/>
              </a:rPr>
              <a:t>– Kebbi SMOH staff</a:t>
            </a:r>
          </a:p>
        </p:txBody>
      </p:sp>
      <p:sp>
        <p:nvSpPr>
          <p:cNvPr id="19" name="TextBox 18">
            <a:extLst>
              <a:ext uri="{FF2B5EF4-FFF2-40B4-BE49-F238E27FC236}">
                <a16:creationId xmlns:a16="http://schemas.microsoft.com/office/drawing/2014/main" id="{09975404-70F5-451A-C760-7359C94F6004}"/>
              </a:ext>
            </a:extLst>
          </p:cNvPr>
          <p:cNvSpPr txBox="1"/>
          <p:nvPr/>
        </p:nvSpPr>
        <p:spPr>
          <a:xfrm>
            <a:off x="7061157" y="4008045"/>
            <a:ext cx="4736402" cy="1887696"/>
          </a:xfrm>
          <a:prstGeom prst="rect">
            <a:avLst/>
          </a:prstGeom>
          <a:noFill/>
        </p:spPr>
        <p:txBody>
          <a:bodyPr wrap="square" rtlCol="0">
            <a:spAutoFit/>
          </a:bodyPr>
          <a:lstStyle/>
          <a:p>
            <a:pPr indent="457200">
              <a:lnSpc>
                <a:spcPct val="110000"/>
              </a:lnSpc>
            </a:pPr>
            <a:r>
              <a:rPr lang="en-US" sz="1700">
                <a:solidFill>
                  <a:schemeClr val="tx1">
                    <a:lumMod val="85000"/>
                    <a:lumOff val="15000"/>
                  </a:schemeClr>
                </a:solidFill>
                <a:effectLst/>
                <a:latin typeface="+mj-lt"/>
                <a:ea typeface="Calibri" panose="020F0502020204030204" pitchFamily="34" charset="0"/>
                <a:cs typeface="Times New Roman" panose="02020603050405020304" pitchFamily="18" charset="0"/>
              </a:rPr>
              <a:t>[Activity] gave Logistics Management Coordination Unit (LMCU) technical support through </a:t>
            </a:r>
            <a:r>
              <a:rPr lang="en-US" sz="1700">
                <a:solidFill>
                  <a:schemeClr val="tx1">
                    <a:lumMod val="85000"/>
                    <a:lumOff val="15000"/>
                  </a:schemeClr>
                </a:solidFill>
                <a:latin typeface="+mj-lt"/>
                <a:ea typeface="Calibri" panose="020F0502020204030204" pitchFamily="34" charset="0"/>
                <a:cs typeface="Times New Roman" panose="02020603050405020304" pitchFamily="18" charset="0"/>
              </a:rPr>
              <a:t>bimonthly </a:t>
            </a:r>
            <a:r>
              <a:rPr lang="en-US" sz="1700">
                <a:solidFill>
                  <a:schemeClr val="tx1">
                    <a:lumMod val="85000"/>
                    <a:lumOff val="15000"/>
                  </a:schemeClr>
                </a:solidFill>
                <a:effectLst/>
                <a:latin typeface="+mj-lt"/>
                <a:ea typeface="Calibri" panose="020F0502020204030204" pitchFamily="34" charset="0"/>
                <a:cs typeface="Times New Roman" panose="02020603050405020304" pitchFamily="18" charset="0"/>
              </a:rPr>
              <a:t>report collections and biannual reviews of end-use verification. All of these have been the backbone of the LMCU.</a:t>
            </a:r>
          </a:p>
          <a:p>
            <a:pPr indent="457200" algn="r">
              <a:lnSpc>
                <a:spcPct val="110000"/>
              </a:lnSpc>
              <a:spcBef>
                <a:spcPts val="600"/>
              </a:spcBef>
            </a:pPr>
            <a:r>
              <a:rPr lang="en-US" b="1">
                <a:solidFill>
                  <a:srgbClr val="D44102"/>
                </a:solidFill>
                <a:effectLst/>
                <a:latin typeface="Arial Narrow" panose="020B0606020202030204" pitchFamily="34" charset="0"/>
                <a:ea typeface="Calibri" panose="020F0502020204030204" pitchFamily="34" charset="0"/>
                <a:cs typeface="Times New Roman" panose="02020603050405020304" pitchFamily="18" charset="0"/>
              </a:rPr>
              <a:t>– Kebbi SMOH staff</a:t>
            </a:r>
          </a:p>
        </p:txBody>
      </p:sp>
      <p:cxnSp>
        <p:nvCxnSpPr>
          <p:cNvPr id="20" name="Straight Connector 19">
            <a:extLst>
              <a:ext uri="{FF2B5EF4-FFF2-40B4-BE49-F238E27FC236}">
                <a16:creationId xmlns:a16="http://schemas.microsoft.com/office/drawing/2014/main" id="{FED5DB32-DA77-1B42-E436-538D7DE02F68}"/>
              </a:ext>
              <a:ext uri="{C183D7F6-B498-43B3-948B-1728B52AA6E4}">
                <adec:decorative xmlns:adec="http://schemas.microsoft.com/office/drawing/2017/decorative" val="1"/>
              </a:ext>
            </a:extLst>
          </p:cNvPr>
          <p:cNvCxnSpPr>
            <a:cxnSpLocks/>
          </p:cNvCxnSpPr>
          <p:nvPr/>
        </p:nvCxnSpPr>
        <p:spPr>
          <a:xfrm>
            <a:off x="7140459" y="3786629"/>
            <a:ext cx="4657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858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Demonstrating program results scores</a:t>
            </a:r>
          </a:p>
        </p:txBody>
      </p:sp>
      <p:graphicFrame>
        <p:nvGraphicFramePr>
          <p:cNvPr id="4" name="Chart 3" descr="radar chart showing program results scores in 5 measures, lowest in gender data and highest in M&amp;E capacity and association with meaningful outcomes">
            <a:extLst>
              <a:ext uri="{FF2B5EF4-FFF2-40B4-BE49-F238E27FC236}">
                <a16:creationId xmlns:a16="http://schemas.microsoft.com/office/drawing/2014/main" id="{A93694DB-4284-6DAF-7686-6025BCB15FE2}"/>
              </a:ext>
            </a:extLst>
          </p:cNvPr>
          <p:cNvGraphicFramePr>
            <a:graphicFrameLocks/>
          </p:cNvGraphicFramePr>
          <p:nvPr>
            <p:extLst>
              <p:ext uri="{D42A27DB-BD31-4B8C-83A1-F6EECF244321}">
                <p14:modId xmlns:p14="http://schemas.microsoft.com/office/powerpoint/2010/main" val="804484522"/>
              </p:ext>
            </p:extLst>
          </p:nvPr>
        </p:nvGraphicFramePr>
        <p:xfrm>
          <a:off x="0" y="1385096"/>
          <a:ext cx="12192000" cy="54817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E4368FE-7A6E-8126-B3EF-BC80728A3F48}"/>
              </a:ext>
              <a:ext uri="{C183D7F6-B498-43B3-948B-1728B52AA6E4}">
                <adec:decorative xmlns:adec="http://schemas.microsoft.com/office/drawing/2017/decorative" val="1"/>
              </a:ext>
            </a:extLst>
          </p:cNvPr>
          <p:cNvSpPr txBox="1"/>
          <p:nvPr/>
        </p:nvSpPr>
        <p:spPr>
          <a:xfrm>
            <a:off x="1259889" y="2391359"/>
            <a:ext cx="3249967" cy="338554"/>
          </a:xfrm>
          <a:prstGeom prst="rect">
            <a:avLst/>
          </a:prstGeom>
          <a:noFill/>
        </p:spPr>
        <p:txBody>
          <a:bodyPr wrap="square" rtlCol="0">
            <a:spAutoFit/>
          </a:bodyPr>
          <a:lstStyle/>
          <a:p>
            <a:r>
              <a:rPr lang="en-US" sz="1600" i="1">
                <a:solidFill>
                  <a:srgbClr val="F27F3E"/>
                </a:solidFill>
                <a:latin typeface="+mj-lt"/>
              </a:rPr>
              <a:t>Scores are lowest in this measure</a:t>
            </a:r>
          </a:p>
        </p:txBody>
      </p:sp>
      <p:cxnSp>
        <p:nvCxnSpPr>
          <p:cNvPr id="10" name="Straight Arrow Connector 9">
            <a:extLst>
              <a:ext uri="{FF2B5EF4-FFF2-40B4-BE49-F238E27FC236}">
                <a16:creationId xmlns:a16="http://schemas.microsoft.com/office/drawing/2014/main" id="{323D884F-C30B-F289-2E75-E38965C563BF}"/>
              </a:ext>
              <a:ext uri="{C183D7F6-B498-43B3-948B-1728B52AA6E4}">
                <adec:decorative xmlns:adec="http://schemas.microsoft.com/office/drawing/2017/decorative" val="1"/>
              </a:ext>
            </a:extLst>
          </p:cNvPr>
          <p:cNvCxnSpPr>
            <a:cxnSpLocks/>
          </p:cNvCxnSpPr>
          <p:nvPr/>
        </p:nvCxnSpPr>
        <p:spPr>
          <a:xfrm>
            <a:off x="2884872" y="2729913"/>
            <a:ext cx="0" cy="45720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6861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F9A2E2-165A-073B-B5DC-2782D547A6C4}"/>
              </a:ext>
            </a:extLst>
          </p:cNvPr>
          <p:cNvSpPr>
            <a:spLocks noGrp="1"/>
          </p:cNvSpPr>
          <p:nvPr>
            <p:ph type="title" idx="4294967295"/>
          </p:nvPr>
        </p:nvSpPr>
        <p:spPr>
          <a:xfrm>
            <a:off x="381000" y="682625"/>
            <a:ext cx="11430000" cy="6397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Facilitators vs. barriers to program implementation</a:t>
            </a:r>
          </a:p>
        </p:txBody>
      </p:sp>
      <p:grpSp>
        <p:nvGrpSpPr>
          <p:cNvPr id="21" name="Group 20">
            <a:extLst>
              <a:ext uri="{FF2B5EF4-FFF2-40B4-BE49-F238E27FC236}">
                <a16:creationId xmlns:a16="http://schemas.microsoft.com/office/drawing/2014/main" id="{6631D401-822E-8FFA-7461-F975274DE250}"/>
              </a:ext>
              <a:ext uri="{C183D7F6-B498-43B3-948B-1728B52AA6E4}">
                <adec:decorative xmlns:adec="http://schemas.microsoft.com/office/drawing/2017/decorative" val="1"/>
              </a:ext>
            </a:extLst>
          </p:cNvPr>
          <p:cNvGrpSpPr/>
          <p:nvPr/>
        </p:nvGrpSpPr>
        <p:grpSpPr>
          <a:xfrm rot="5400000">
            <a:off x="4723184" y="3161988"/>
            <a:ext cx="2743200" cy="1463040"/>
            <a:chOff x="3149505" y="2815122"/>
            <a:chExt cx="2439507" cy="2039609"/>
          </a:xfrm>
        </p:grpSpPr>
        <p:sp>
          <p:nvSpPr>
            <p:cNvPr id="22" name="Right Arrow 5">
              <a:extLst>
                <a:ext uri="{FF2B5EF4-FFF2-40B4-BE49-F238E27FC236}">
                  <a16:creationId xmlns:a16="http://schemas.microsoft.com/office/drawing/2014/main" id="{BBCB9B0E-A6BB-494E-7449-C3F1A8F5AC1B}"/>
                </a:ext>
              </a:extLst>
            </p:cNvPr>
            <p:cNvSpPr/>
            <p:nvPr/>
          </p:nvSpPr>
          <p:spPr>
            <a:xfrm rot="10800000">
              <a:off x="3149505" y="3581684"/>
              <a:ext cx="1702383" cy="1273047"/>
            </a:xfrm>
            <a:prstGeom prst="rightArrow">
              <a:avLst/>
            </a:prstGeom>
            <a:solidFill>
              <a:srgbClr val="264E59"/>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23" name="Right Arrow 5">
              <a:extLst>
                <a:ext uri="{FF2B5EF4-FFF2-40B4-BE49-F238E27FC236}">
                  <a16:creationId xmlns:a16="http://schemas.microsoft.com/office/drawing/2014/main" id="{DBAB956F-A855-7DAD-8FA4-D6A14CEFCEBD}"/>
                </a:ext>
              </a:extLst>
            </p:cNvPr>
            <p:cNvSpPr/>
            <p:nvPr/>
          </p:nvSpPr>
          <p:spPr>
            <a:xfrm>
              <a:off x="3886629" y="2815122"/>
              <a:ext cx="1702383" cy="1273047"/>
            </a:xfrm>
            <a:prstGeom prst="rightArrow">
              <a:avLst/>
            </a:prstGeom>
            <a:solidFill>
              <a:srgbClr val="F2A13E"/>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grpSp>
      <p:sp>
        <p:nvSpPr>
          <p:cNvPr id="7" name="Rectangle 6">
            <a:extLst>
              <a:ext uri="{FF2B5EF4-FFF2-40B4-BE49-F238E27FC236}">
                <a16:creationId xmlns:a16="http://schemas.microsoft.com/office/drawing/2014/main" id="{96DDF68C-45D7-B777-2D3D-682A361A8DC7}"/>
              </a:ext>
            </a:extLst>
          </p:cNvPr>
          <p:cNvSpPr/>
          <p:nvPr/>
        </p:nvSpPr>
        <p:spPr>
          <a:xfrm>
            <a:off x="1" y="1512075"/>
            <a:ext cx="5029200" cy="468000"/>
          </a:xfrm>
          <a:prstGeom prst="rect">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0080" lvl="1"/>
            <a:r>
              <a:rPr lang="en-US" altLang="ko-KR" sz="2200" b="1">
                <a:latin typeface="Arial" panose="020B0604020202020204" pitchFamily="34" charset="0"/>
              </a:rPr>
              <a:t>Facilitators</a:t>
            </a:r>
            <a:endParaRPr lang="ko-KR" altLang="en-US" sz="2200" b="1">
              <a:latin typeface="Arial" panose="020B0604020202020204" pitchFamily="34" charset="0"/>
            </a:endParaRPr>
          </a:p>
        </p:txBody>
      </p:sp>
      <p:sp>
        <p:nvSpPr>
          <p:cNvPr id="18" name="TextBox 17">
            <a:extLst>
              <a:ext uri="{FF2B5EF4-FFF2-40B4-BE49-F238E27FC236}">
                <a16:creationId xmlns:a16="http://schemas.microsoft.com/office/drawing/2014/main" id="{DA84B20F-BAE2-1A2E-410B-594DD9DF4B64}"/>
              </a:ext>
            </a:extLst>
          </p:cNvPr>
          <p:cNvSpPr txBox="1"/>
          <p:nvPr/>
        </p:nvSpPr>
        <p:spPr>
          <a:xfrm>
            <a:off x="155144" y="2160143"/>
            <a:ext cx="4754880" cy="3477875"/>
          </a:xfrm>
          <a:prstGeom prst="rect">
            <a:avLst/>
          </a:prstGeom>
          <a:noFill/>
        </p:spPr>
        <p:txBody>
          <a:bodyPr wrap="square" rtlCol="0">
            <a:spAutoFit/>
          </a:bodyPr>
          <a:lstStyle/>
          <a:p>
            <a:pPr marL="228600" marR="0" lvl="0" indent="-228600">
              <a:spcBef>
                <a:spcPts val="0"/>
              </a:spcBef>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IPs’ internal and external reviews of activity implementation progress on a regular basis </a:t>
            </a:r>
          </a:p>
          <a:p>
            <a:pPr marL="228600" marR="0" lvl="0" indent="-228600">
              <a:spcBef>
                <a:spcPts val="0"/>
              </a:spcBef>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Generation and use of data for activity planning, including data on gender</a:t>
            </a:r>
          </a:p>
          <a:p>
            <a:pPr marL="228600" indent="-228600">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Support from state government leaders to IPs’ activities</a:t>
            </a:r>
          </a:p>
          <a:p>
            <a:pPr marL="228600" indent="-228600">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‘Learning-based concept’ of IPs’ approaches enables IPs to adjust and adapt quickly with context changes</a:t>
            </a:r>
          </a:p>
        </p:txBody>
      </p:sp>
      <p:pic>
        <p:nvPicPr>
          <p:cNvPr id="11" name="Graphic 10">
            <a:extLst>
              <a:ext uri="{FF2B5EF4-FFF2-40B4-BE49-F238E27FC236}">
                <a16:creationId xmlns:a16="http://schemas.microsoft.com/office/drawing/2014/main" id="{9EACB9DF-66FB-FD18-C8BD-C2E5220404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89" y="1479191"/>
            <a:ext cx="548640" cy="548640"/>
          </a:xfrm>
          <a:prstGeom prst="rect">
            <a:avLst/>
          </a:prstGeom>
        </p:spPr>
      </p:pic>
      <p:sp>
        <p:nvSpPr>
          <p:cNvPr id="14" name="Rectangle 13">
            <a:extLst>
              <a:ext uri="{FF2B5EF4-FFF2-40B4-BE49-F238E27FC236}">
                <a16:creationId xmlns:a16="http://schemas.microsoft.com/office/drawing/2014/main" id="{CB1D1838-C8EC-1979-BA9E-3D81B7EDC46C}"/>
              </a:ext>
              <a:ext uri="{C183D7F6-B498-43B3-948B-1728B52AA6E4}">
                <adec:decorative xmlns:adec="http://schemas.microsoft.com/office/drawing/2017/decorative" val="1"/>
              </a:ext>
            </a:extLst>
          </p:cNvPr>
          <p:cNvSpPr/>
          <p:nvPr/>
        </p:nvSpPr>
        <p:spPr>
          <a:xfrm>
            <a:off x="7160368" y="1531543"/>
            <a:ext cx="5029200" cy="468000"/>
          </a:xfrm>
          <a:prstGeom prst="rect">
            <a:avLst/>
          </a:prstGeom>
          <a:solidFill>
            <a:srgbClr val="F2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latin typeface="Arial" panose="020B0604020202020204" pitchFamily="34" charset="0"/>
            </a:endParaRPr>
          </a:p>
        </p:txBody>
      </p:sp>
      <p:sp>
        <p:nvSpPr>
          <p:cNvPr id="16" name="TextBox 15">
            <a:extLst>
              <a:ext uri="{FF2B5EF4-FFF2-40B4-BE49-F238E27FC236}">
                <a16:creationId xmlns:a16="http://schemas.microsoft.com/office/drawing/2014/main" id="{0C26E926-19F0-DD6D-DF85-DC16310A4B0E}"/>
              </a:ext>
            </a:extLst>
          </p:cNvPr>
          <p:cNvSpPr txBox="1"/>
          <p:nvPr/>
        </p:nvSpPr>
        <p:spPr>
          <a:xfrm>
            <a:off x="7193074" y="1550102"/>
            <a:ext cx="4754880" cy="430887"/>
          </a:xfrm>
          <a:prstGeom prst="rect">
            <a:avLst/>
          </a:prstGeom>
          <a:noFill/>
        </p:spPr>
        <p:txBody>
          <a:bodyPr wrap="square" rtlCol="0" anchor="ctr">
            <a:spAutoFit/>
          </a:bodyPr>
          <a:lstStyle/>
          <a:p>
            <a:pPr marL="548640" lvl="1"/>
            <a:r>
              <a:rPr lang="en-US" altLang="ko-KR" sz="2200" b="1" dirty="0">
                <a:latin typeface="Arial" panose="020B0604020202020204" pitchFamily="34" charset="0"/>
                <a:cs typeface="Arial" pitchFamily="34" charset="0"/>
              </a:rPr>
              <a:t>Barriers</a:t>
            </a:r>
            <a:endParaRPr lang="ko-KR" altLang="en-US" sz="2200" b="1" dirty="0">
              <a:latin typeface="Arial" panose="020B0604020202020204" pitchFamily="34" charset="0"/>
              <a:cs typeface="Arial" pitchFamily="34" charset="0"/>
            </a:endParaRPr>
          </a:p>
        </p:txBody>
      </p:sp>
      <p:pic>
        <p:nvPicPr>
          <p:cNvPr id="15" name="Graphic 14">
            <a:extLst>
              <a:ext uri="{FF2B5EF4-FFF2-40B4-BE49-F238E27FC236}">
                <a16:creationId xmlns:a16="http://schemas.microsoft.com/office/drawing/2014/main" id="{54AA29C0-7332-965F-EB1F-FF60B66CE6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7554" y="1479191"/>
            <a:ext cx="548640" cy="548640"/>
          </a:xfrm>
          <a:prstGeom prst="rect">
            <a:avLst/>
          </a:prstGeom>
        </p:spPr>
      </p:pic>
      <p:sp>
        <p:nvSpPr>
          <p:cNvPr id="19" name="TextBox 18">
            <a:extLst>
              <a:ext uri="{FF2B5EF4-FFF2-40B4-BE49-F238E27FC236}">
                <a16:creationId xmlns:a16="http://schemas.microsoft.com/office/drawing/2014/main" id="{AD8D8596-D8E1-90B6-DB1D-2638FDEBFCC5}"/>
              </a:ext>
            </a:extLst>
          </p:cNvPr>
          <p:cNvSpPr txBox="1"/>
          <p:nvPr/>
        </p:nvSpPr>
        <p:spPr>
          <a:xfrm>
            <a:off x="7293162" y="2160143"/>
            <a:ext cx="4754880" cy="4503797"/>
          </a:xfrm>
          <a:prstGeom prst="rect">
            <a:avLst/>
          </a:prstGeom>
          <a:noFill/>
        </p:spPr>
        <p:txBody>
          <a:bodyPr wrap="square" lIns="91440" tIns="45720" rIns="91440" bIns="45720" rtlCol="0" anchor="t">
            <a:spAutoFit/>
          </a:bodyPr>
          <a:lstStyle/>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Lack of support from state government leaders to vision and objectives of IPs’ activities</a:t>
            </a:r>
          </a:p>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a:ea typeface="Calibri" panose="020F0502020204030204" pitchFamily="34" charset="0"/>
                <a:cs typeface="Times New Roman"/>
              </a:rPr>
              <a:t>Limited communication about IPs’ activities to general public</a:t>
            </a:r>
          </a:p>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Limited capacity among state government leaders/staff</a:t>
            </a:r>
          </a:p>
          <a:p>
            <a:pPr marL="228600" indent="-228600">
              <a:spcAft>
                <a:spcPts val="800"/>
              </a:spcAft>
              <a:buFont typeface="Arial" panose="020B0604020202020204" pitchFamily="34" charset="0"/>
              <a:buChar char="•"/>
            </a:pPr>
            <a:r>
              <a:rPr lang="en-US" sz="2000">
                <a:solidFill>
                  <a:schemeClr val="tx1">
                    <a:lumMod val="85000"/>
                    <a:lumOff val="15000"/>
                  </a:schemeClr>
                </a:solidFill>
                <a:effectLst/>
                <a:latin typeface="Arial"/>
                <a:ea typeface="Calibri" panose="020F0502020204030204" pitchFamily="34" charset="0"/>
                <a:cs typeface="Times New Roman"/>
              </a:rPr>
              <a:t>Participation of </a:t>
            </a:r>
            <a:r>
              <a:rPr lang="en-US" sz="2000">
                <a:solidFill>
                  <a:schemeClr val="tx1">
                    <a:lumMod val="85000"/>
                    <a:lumOff val="15000"/>
                  </a:schemeClr>
                </a:solidFill>
                <a:latin typeface="Arial"/>
                <a:ea typeface="Calibri" panose="020F0502020204030204" pitchFamily="34" charset="0"/>
                <a:cs typeface="Times New Roman"/>
              </a:rPr>
              <a:t>government</a:t>
            </a:r>
            <a:r>
              <a:rPr lang="en-US" sz="2000">
                <a:solidFill>
                  <a:schemeClr val="tx1">
                    <a:lumMod val="85000"/>
                    <a:lumOff val="15000"/>
                  </a:schemeClr>
                </a:solidFill>
                <a:effectLst/>
                <a:latin typeface="Arial"/>
                <a:ea typeface="Calibri" panose="020F0502020204030204" pitchFamily="34" charset="0"/>
                <a:cs typeface="Times New Roman"/>
              </a:rPr>
              <a:t> staff</a:t>
            </a:r>
            <a:r>
              <a:rPr lang="en-US" sz="2000">
                <a:solidFill>
                  <a:schemeClr val="tx1">
                    <a:lumMod val="85000"/>
                    <a:lumOff val="15000"/>
                  </a:schemeClr>
                </a:solidFill>
                <a:latin typeface="Arial"/>
                <a:ea typeface="Calibri" panose="020F0502020204030204" pitchFamily="34" charset="0"/>
                <a:cs typeface="Times New Roman"/>
              </a:rPr>
              <a:t> who</a:t>
            </a:r>
            <a:r>
              <a:rPr lang="en-US" sz="2000">
                <a:solidFill>
                  <a:schemeClr val="tx1">
                    <a:lumMod val="85000"/>
                    <a:lumOff val="15000"/>
                  </a:schemeClr>
                </a:solidFill>
                <a:effectLst/>
                <a:latin typeface="Arial"/>
                <a:ea typeface="Calibri" panose="020F0502020204030204" pitchFamily="34" charset="0"/>
                <a:cs typeface="Times New Roman"/>
              </a:rPr>
              <a:t> </a:t>
            </a:r>
            <a:r>
              <a:rPr lang="en-US" sz="2000">
                <a:solidFill>
                  <a:schemeClr val="tx1">
                    <a:lumMod val="85000"/>
                    <a:lumOff val="15000"/>
                  </a:schemeClr>
                </a:solidFill>
                <a:latin typeface="Arial"/>
                <a:ea typeface="Calibri" panose="020F0502020204030204" pitchFamily="34" charset="0"/>
                <a:cs typeface="Times New Roman"/>
              </a:rPr>
              <a:t>are less relevant to </a:t>
            </a:r>
            <a:r>
              <a:rPr lang="en-US" sz="2000">
                <a:solidFill>
                  <a:schemeClr val="tx1">
                    <a:lumMod val="85000"/>
                    <a:lumOff val="15000"/>
                  </a:schemeClr>
                </a:solidFill>
                <a:effectLst/>
                <a:latin typeface="Arial"/>
                <a:ea typeface="Calibri" panose="020F0502020204030204" pitchFamily="34" charset="0"/>
                <a:cs typeface="Times New Roman"/>
              </a:rPr>
              <a:t>IPs’ activities due to busy schedule of the main staff</a:t>
            </a:r>
          </a:p>
          <a:p>
            <a:pPr marL="228600" marR="0" lvl="0" indent="-228600">
              <a:spcBef>
                <a:spcPts val="0"/>
              </a:spcBef>
              <a:spcAft>
                <a:spcPts val="800"/>
              </a:spcAft>
              <a:buFont typeface="Arial" panose="020B0604020202020204" pitchFamily="34" charset="0"/>
              <a:buChar char="•"/>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Interrupted implementation timeline due to scheduling conflict between IPs’ and state’s activities</a:t>
            </a:r>
          </a:p>
        </p:txBody>
      </p:sp>
    </p:spTree>
    <p:extLst>
      <p:ext uri="{BB962C8B-B14F-4D97-AF65-F5344CB8AC3E}">
        <p14:creationId xmlns:p14="http://schemas.microsoft.com/office/powerpoint/2010/main" val="3335425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666B8-E1D9-3E37-694B-F4BB8C1330BC}"/>
              </a:ext>
            </a:extLst>
          </p:cNvPr>
          <p:cNvSpPr>
            <a:spLocks noGrp="1"/>
          </p:cNvSpPr>
          <p:nvPr>
            <p:ph type="title" idx="4294967295"/>
          </p:nvPr>
        </p:nvSpPr>
        <p:spPr>
          <a:xfrm>
            <a:off x="4445000" y="2674938"/>
            <a:ext cx="7207250"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Baseline findings on sustainability:</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C. System/organizational capacity</a:t>
            </a:r>
          </a:p>
        </p:txBody>
      </p:sp>
    </p:spTree>
    <p:extLst>
      <p:ext uri="{BB962C8B-B14F-4D97-AF65-F5344CB8AC3E}">
        <p14:creationId xmlns:p14="http://schemas.microsoft.com/office/powerpoint/2010/main" val="6692643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647700" y="784225"/>
            <a:ext cx="11249025"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survey findings: System/organizational capacity</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648126" y="1579702"/>
            <a:ext cx="10757811" cy="2857500"/>
          </a:xfrm>
        </p:spPr>
        <p:txBody>
          <a:bodyPr vert="horz" lIns="91440" tIns="45720" rIns="91440" bIns="45720" rtlCol="0" anchor="t">
            <a:noAutofit/>
          </a:bodyPr>
          <a:lstStyle/>
          <a:p>
            <a:pPr>
              <a:lnSpc>
                <a:spcPct val="110000"/>
              </a:lnSpc>
              <a:spcAft>
                <a:spcPts val="1400"/>
              </a:spcAft>
            </a:pPr>
            <a:r>
              <a:rPr lang="en-US" dirty="0">
                <a:latin typeface="+mj-lt"/>
              </a:rPr>
              <a:t>Scores are markedly lower than for program implementation, with some items average in the ‘moderate’ range</a:t>
            </a:r>
          </a:p>
          <a:p>
            <a:pPr>
              <a:lnSpc>
                <a:spcPct val="110000"/>
              </a:lnSpc>
              <a:spcAft>
                <a:spcPts val="1400"/>
              </a:spcAft>
            </a:pPr>
            <a:r>
              <a:rPr lang="en-US" dirty="0">
                <a:latin typeface="+mj-lt"/>
              </a:rPr>
              <a:t>Scores for items in the resource and funding stability domain are lowest, generally averaging below 4.0 (‘moderate’)</a:t>
            </a:r>
          </a:p>
          <a:p>
            <a:pPr>
              <a:lnSpc>
                <a:spcPct val="110000"/>
              </a:lnSpc>
              <a:spcAft>
                <a:spcPts val="1400"/>
              </a:spcAft>
            </a:pPr>
            <a:r>
              <a:rPr lang="en-US" dirty="0">
                <a:latin typeface="+mj-lt"/>
                <a:cs typeface="Arial"/>
              </a:rPr>
              <a:t>For state government leadership and state government staff involvement, rankings vary by item within the domain. Items for leadership competence average in the ‘less moderate’ range more often than items for staff involvement. </a:t>
            </a:r>
            <a:endParaRPr lang="en-US" dirty="0">
              <a:latin typeface="+mj-lt"/>
            </a:endParaRPr>
          </a:p>
          <a:p>
            <a:pPr>
              <a:lnSpc>
                <a:spcPct val="110000"/>
              </a:lnSpc>
              <a:spcAft>
                <a:spcPts val="1400"/>
              </a:spcAft>
            </a:pPr>
            <a:endParaRPr lang="en-US" dirty="0">
              <a:latin typeface="+mj-lt"/>
            </a:endParaRPr>
          </a:p>
        </p:txBody>
      </p:sp>
    </p:spTree>
    <p:extLst>
      <p:ext uri="{BB962C8B-B14F-4D97-AF65-F5344CB8AC3E}">
        <p14:creationId xmlns:p14="http://schemas.microsoft.com/office/powerpoint/2010/main" val="382129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Initial service delivery outcomes of interest</a:t>
            </a:r>
          </a:p>
        </p:txBody>
      </p:sp>
      <p:sp>
        <p:nvSpPr>
          <p:cNvPr id="8" name="Freeform: Shape 7">
            <a:extLst>
              <a:ext uri="{FF2B5EF4-FFF2-40B4-BE49-F238E27FC236}">
                <a16:creationId xmlns:a16="http://schemas.microsoft.com/office/drawing/2014/main" id="{34E4DB63-461F-1375-3896-7ED02B759205}"/>
              </a:ext>
            </a:extLst>
          </p:cNvPr>
          <p:cNvSpPr/>
          <p:nvPr/>
        </p:nvSpPr>
        <p:spPr>
          <a:xfrm>
            <a:off x="661148" y="1663997"/>
            <a:ext cx="4552386" cy="383760"/>
          </a:xfrm>
          <a:custGeom>
            <a:avLst/>
            <a:gdLst>
              <a:gd name="connsiteX0" fmla="*/ 0 w 4552386"/>
              <a:gd name="connsiteY0" fmla="*/ 63961 h 383760"/>
              <a:gd name="connsiteX1" fmla="*/ 63961 w 4552386"/>
              <a:gd name="connsiteY1" fmla="*/ 0 h 383760"/>
              <a:gd name="connsiteX2" fmla="*/ 4488425 w 4552386"/>
              <a:gd name="connsiteY2" fmla="*/ 0 h 383760"/>
              <a:gd name="connsiteX3" fmla="*/ 4552386 w 4552386"/>
              <a:gd name="connsiteY3" fmla="*/ 63961 h 383760"/>
              <a:gd name="connsiteX4" fmla="*/ 4552386 w 4552386"/>
              <a:gd name="connsiteY4" fmla="*/ 319799 h 383760"/>
              <a:gd name="connsiteX5" fmla="*/ 4488425 w 4552386"/>
              <a:gd name="connsiteY5" fmla="*/ 383760 h 383760"/>
              <a:gd name="connsiteX6" fmla="*/ 63961 w 4552386"/>
              <a:gd name="connsiteY6" fmla="*/ 383760 h 383760"/>
              <a:gd name="connsiteX7" fmla="*/ 0 w 4552386"/>
              <a:gd name="connsiteY7" fmla="*/ 319799 h 383760"/>
              <a:gd name="connsiteX8" fmla="*/ 0 w 4552386"/>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386" h="383760">
                <a:moveTo>
                  <a:pt x="0" y="63961"/>
                </a:moveTo>
                <a:cubicBezTo>
                  <a:pt x="0" y="28636"/>
                  <a:pt x="28636" y="0"/>
                  <a:pt x="63961" y="0"/>
                </a:cubicBezTo>
                <a:lnTo>
                  <a:pt x="4488425" y="0"/>
                </a:lnTo>
                <a:cubicBezTo>
                  <a:pt x="4523750" y="0"/>
                  <a:pt x="4552386" y="28636"/>
                  <a:pt x="4552386" y="63961"/>
                </a:cubicBezTo>
                <a:lnTo>
                  <a:pt x="4552386" y="319799"/>
                </a:lnTo>
                <a:cubicBezTo>
                  <a:pt x="4552386" y="355124"/>
                  <a:pt x="4523750" y="383760"/>
                  <a:pt x="4488425" y="383760"/>
                </a:cubicBezTo>
                <a:lnTo>
                  <a:pt x="63961" y="383760"/>
                </a:lnTo>
                <a:cubicBezTo>
                  <a:pt x="28636" y="383760"/>
                  <a:pt x="0" y="355124"/>
                  <a:pt x="0" y="319799"/>
                </a:cubicBezTo>
                <a:lnTo>
                  <a:pt x="0" y="6396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803" tIns="18734" rIns="190803" bIns="18734"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Malaria (under 5 years)</a:t>
            </a:r>
          </a:p>
        </p:txBody>
      </p:sp>
      <p:sp>
        <p:nvSpPr>
          <p:cNvPr id="5" name="Freeform: Shape 4">
            <a:extLst>
              <a:ext uri="{FF2B5EF4-FFF2-40B4-BE49-F238E27FC236}">
                <a16:creationId xmlns:a16="http://schemas.microsoft.com/office/drawing/2014/main" id="{23AC5A78-B1F8-A768-0227-FC747A9F2302}"/>
              </a:ext>
            </a:extLst>
          </p:cNvPr>
          <p:cNvSpPr/>
          <p:nvPr/>
        </p:nvSpPr>
        <p:spPr>
          <a:xfrm>
            <a:off x="335978" y="1855877"/>
            <a:ext cx="6503409" cy="2293200"/>
          </a:xfrm>
          <a:custGeom>
            <a:avLst/>
            <a:gdLst>
              <a:gd name="connsiteX0" fmla="*/ 0 w 6503409"/>
              <a:gd name="connsiteY0" fmla="*/ 0 h 2293200"/>
              <a:gd name="connsiteX1" fmla="*/ 6503409 w 6503409"/>
              <a:gd name="connsiteY1" fmla="*/ 0 h 2293200"/>
              <a:gd name="connsiteX2" fmla="*/ 6503409 w 6503409"/>
              <a:gd name="connsiteY2" fmla="*/ 2293200 h 2293200"/>
              <a:gd name="connsiteX3" fmla="*/ 0 w 6503409"/>
              <a:gd name="connsiteY3" fmla="*/ 2293200 h 2293200"/>
              <a:gd name="connsiteX4" fmla="*/ 0 w 6503409"/>
              <a:gd name="connsiteY4" fmla="*/ 0 h 229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409" h="2293200">
                <a:moveTo>
                  <a:pt x="0" y="0"/>
                </a:moveTo>
                <a:lnTo>
                  <a:pt x="6503409" y="0"/>
                </a:lnTo>
                <a:lnTo>
                  <a:pt x="6503409" y="2293200"/>
                </a:lnTo>
                <a:lnTo>
                  <a:pt x="0" y="2293200"/>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4737" tIns="270764" rIns="504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Persons presenting with fever &amp; tested by RDT</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Persons with confirmed uncomplicated malaria</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Persons with confirmed uncomplicated malaria treated with ACT</a:t>
            </a:r>
          </a:p>
        </p:txBody>
      </p:sp>
      <p:sp>
        <p:nvSpPr>
          <p:cNvPr id="10" name="Freeform: Shape 9">
            <a:extLst>
              <a:ext uri="{FF2B5EF4-FFF2-40B4-BE49-F238E27FC236}">
                <a16:creationId xmlns:a16="http://schemas.microsoft.com/office/drawing/2014/main" id="{B1E513F2-B5E5-F9A7-1F6D-1E8EA7B9E568}"/>
              </a:ext>
            </a:extLst>
          </p:cNvPr>
          <p:cNvSpPr/>
          <p:nvPr/>
        </p:nvSpPr>
        <p:spPr>
          <a:xfrm>
            <a:off x="661148" y="4219278"/>
            <a:ext cx="4552386" cy="383760"/>
          </a:xfrm>
          <a:custGeom>
            <a:avLst/>
            <a:gdLst>
              <a:gd name="connsiteX0" fmla="*/ 0 w 4552386"/>
              <a:gd name="connsiteY0" fmla="*/ 63961 h 383760"/>
              <a:gd name="connsiteX1" fmla="*/ 63961 w 4552386"/>
              <a:gd name="connsiteY1" fmla="*/ 0 h 383760"/>
              <a:gd name="connsiteX2" fmla="*/ 4488425 w 4552386"/>
              <a:gd name="connsiteY2" fmla="*/ 0 h 383760"/>
              <a:gd name="connsiteX3" fmla="*/ 4552386 w 4552386"/>
              <a:gd name="connsiteY3" fmla="*/ 63961 h 383760"/>
              <a:gd name="connsiteX4" fmla="*/ 4552386 w 4552386"/>
              <a:gd name="connsiteY4" fmla="*/ 319799 h 383760"/>
              <a:gd name="connsiteX5" fmla="*/ 4488425 w 4552386"/>
              <a:gd name="connsiteY5" fmla="*/ 383760 h 383760"/>
              <a:gd name="connsiteX6" fmla="*/ 63961 w 4552386"/>
              <a:gd name="connsiteY6" fmla="*/ 383760 h 383760"/>
              <a:gd name="connsiteX7" fmla="*/ 0 w 4552386"/>
              <a:gd name="connsiteY7" fmla="*/ 319799 h 383760"/>
              <a:gd name="connsiteX8" fmla="*/ 0 w 4552386"/>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386" h="383760">
                <a:moveTo>
                  <a:pt x="0" y="63961"/>
                </a:moveTo>
                <a:cubicBezTo>
                  <a:pt x="0" y="28636"/>
                  <a:pt x="28636" y="0"/>
                  <a:pt x="63961" y="0"/>
                </a:cubicBezTo>
                <a:lnTo>
                  <a:pt x="4488425" y="0"/>
                </a:lnTo>
                <a:cubicBezTo>
                  <a:pt x="4523750" y="0"/>
                  <a:pt x="4552386" y="28636"/>
                  <a:pt x="4552386" y="63961"/>
                </a:cubicBezTo>
                <a:lnTo>
                  <a:pt x="4552386" y="319799"/>
                </a:lnTo>
                <a:cubicBezTo>
                  <a:pt x="4552386" y="355124"/>
                  <a:pt x="4523750" y="383760"/>
                  <a:pt x="4488425" y="383760"/>
                </a:cubicBezTo>
                <a:lnTo>
                  <a:pt x="63961" y="383760"/>
                </a:lnTo>
                <a:cubicBezTo>
                  <a:pt x="28636" y="383760"/>
                  <a:pt x="0" y="355124"/>
                  <a:pt x="0" y="319799"/>
                </a:cubicBezTo>
                <a:lnTo>
                  <a:pt x="0" y="6396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803" tIns="18734" rIns="190803" bIns="18734"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Antenatal Care</a:t>
            </a:r>
          </a:p>
        </p:txBody>
      </p:sp>
      <p:sp>
        <p:nvSpPr>
          <p:cNvPr id="9" name="Freeform: Shape 8">
            <a:extLst>
              <a:ext uri="{FF2B5EF4-FFF2-40B4-BE49-F238E27FC236}">
                <a16:creationId xmlns:a16="http://schemas.microsoft.com/office/drawing/2014/main" id="{9BB954A6-482D-51B2-200A-6DD8780B6C77}"/>
              </a:ext>
            </a:extLst>
          </p:cNvPr>
          <p:cNvSpPr/>
          <p:nvPr/>
        </p:nvSpPr>
        <p:spPr>
          <a:xfrm>
            <a:off x="335978" y="4411158"/>
            <a:ext cx="6503409" cy="1064700"/>
          </a:xfrm>
          <a:custGeom>
            <a:avLst/>
            <a:gdLst>
              <a:gd name="connsiteX0" fmla="*/ 0 w 6503409"/>
              <a:gd name="connsiteY0" fmla="*/ 0 h 1064700"/>
              <a:gd name="connsiteX1" fmla="*/ 6503409 w 6503409"/>
              <a:gd name="connsiteY1" fmla="*/ 0 h 1064700"/>
              <a:gd name="connsiteX2" fmla="*/ 6503409 w 6503409"/>
              <a:gd name="connsiteY2" fmla="*/ 1064700 h 1064700"/>
              <a:gd name="connsiteX3" fmla="*/ 0 w 6503409"/>
              <a:gd name="connsiteY3" fmla="*/ 1064700 h 1064700"/>
              <a:gd name="connsiteX4" fmla="*/ 0 w 6503409"/>
              <a:gd name="connsiteY4" fmla="*/ 0 h 106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409" h="1064700">
                <a:moveTo>
                  <a:pt x="0" y="0"/>
                </a:moveTo>
                <a:lnTo>
                  <a:pt x="6503409" y="0"/>
                </a:lnTo>
                <a:lnTo>
                  <a:pt x="6503409" y="1064700"/>
                </a:lnTo>
                <a:lnTo>
                  <a:pt x="0" y="1064700"/>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4737" tIns="270764" rIns="504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1</a:t>
            </a:r>
            <a:r>
              <a:rPr lang="en-US" sz="2200" kern="1200" baseline="30000" dirty="0">
                <a:latin typeface="Arial" panose="020B0604020202020204" pitchFamily="34" charset="0"/>
                <a:cs typeface="Arial" panose="020B0604020202020204" pitchFamily="34" charset="0"/>
              </a:rPr>
              <a:t>st</a:t>
            </a:r>
            <a:r>
              <a:rPr lang="en-US" sz="2200" kern="1200" dirty="0">
                <a:latin typeface="Arial" panose="020B0604020202020204" pitchFamily="34" charset="0"/>
                <a:cs typeface="Arial" panose="020B0604020202020204" pitchFamily="34" charset="0"/>
              </a:rPr>
              <a:t> ANC visit</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IPTp1</a:t>
            </a:r>
          </a:p>
        </p:txBody>
      </p:sp>
      <p:sp>
        <p:nvSpPr>
          <p:cNvPr id="12" name="Freeform: Shape 11">
            <a:extLst>
              <a:ext uri="{FF2B5EF4-FFF2-40B4-BE49-F238E27FC236}">
                <a16:creationId xmlns:a16="http://schemas.microsoft.com/office/drawing/2014/main" id="{2AE0C5BA-B573-D228-E101-D805FDC08147}"/>
              </a:ext>
            </a:extLst>
          </p:cNvPr>
          <p:cNvSpPr/>
          <p:nvPr/>
        </p:nvSpPr>
        <p:spPr>
          <a:xfrm>
            <a:off x="661148" y="5546058"/>
            <a:ext cx="4552386" cy="383760"/>
          </a:xfrm>
          <a:custGeom>
            <a:avLst/>
            <a:gdLst>
              <a:gd name="connsiteX0" fmla="*/ 0 w 4552386"/>
              <a:gd name="connsiteY0" fmla="*/ 63961 h 383760"/>
              <a:gd name="connsiteX1" fmla="*/ 63961 w 4552386"/>
              <a:gd name="connsiteY1" fmla="*/ 0 h 383760"/>
              <a:gd name="connsiteX2" fmla="*/ 4488425 w 4552386"/>
              <a:gd name="connsiteY2" fmla="*/ 0 h 383760"/>
              <a:gd name="connsiteX3" fmla="*/ 4552386 w 4552386"/>
              <a:gd name="connsiteY3" fmla="*/ 63961 h 383760"/>
              <a:gd name="connsiteX4" fmla="*/ 4552386 w 4552386"/>
              <a:gd name="connsiteY4" fmla="*/ 319799 h 383760"/>
              <a:gd name="connsiteX5" fmla="*/ 4488425 w 4552386"/>
              <a:gd name="connsiteY5" fmla="*/ 383760 h 383760"/>
              <a:gd name="connsiteX6" fmla="*/ 63961 w 4552386"/>
              <a:gd name="connsiteY6" fmla="*/ 383760 h 383760"/>
              <a:gd name="connsiteX7" fmla="*/ 0 w 4552386"/>
              <a:gd name="connsiteY7" fmla="*/ 319799 h 383760"/>
              <a:gd name="connsiteX8" fmla="*/ 0 w 4552386"/>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386" h="383760">
                <a:moveTo>
                  <a:pt x="0" y="63961"/>
                </a:moveTo>
                <a:cubicBezTo>
                  <a:pt x="0" y="28636"/>
                  <a:pt x="28636" y="0"/>
                  <a:pt x="63961" y="0"/>
                </a:cubicBezTo>
                <a:lnTo>
                  <a:pt x="4488425" y="0"/>
                </a:lnTo>
                <a:cubicBezTo>
                  <a:pt x="4523750" y="0"/>
                  <a:pt x="4552386" y="28636"/>
                  <a:pt x="4552386" y="63961"/>
                </a:cubicBezTo>
                <a:lnTo>
                  <a:pt x="4552386" y="319799"/>
                </a:lnTo>
                <a:cubicBezTo>
                  <a:pt x="4552386" y="355124"/>
                  <a:pt x="4523750" y="383760"/>
                  <a:pt x="4488425" y="383760"/>
                </a:cubicBezTo>
                <a:lnTo>
                  <a:pt x="63961" y="383760"/>
                </a:lnTo>
                <a:cubicBezTo>
                  <a:pt x="28636" y="383760"/>
                  <a:pt x="0" y="355124"/>
                  <a:pt x="0" y="319799"/>
                </a:cubicBezTo>
                <a:lnTo>
                  <a:pt x="0" y="6396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0803" tIns="18734" rIns="190803" bIns="18734" numCol="1" spcCol="1270" anchor="ctr"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Family Planning</a:t>
            </a:r>
          </a:p>
        </p:txBody>
      </p:sp>
      <p:sp>
        <p:nvSpPr>
          <p:cNvPr id="11" name="Freeform: Shape 10">
            <a:extLst>
              <a:ext uri="{FF2B5EF4-FFF2-40B4-BE49-F238E27FC236}">
                <a16:creationId xmlns:a16="http://schemas.microsoft.com/office/drawing/2014/main" id="{371BF959-982F-7FB8-2340-C0BEA0E1338E}"/>
              </a:ext>
            </a:extLst>
          </p:cNvPr>
          <p:cNvSpPr/>
          <p:nvPr/>
        </p:nvSpPr>
        <p:spPr>
          <a:xfrm>
            <a:off x="335978" y="5737938"/>
            <a:ext cx="6503409" cy="716625"/>
          </a:xfrm>
          <a:custGeom>
            <a:avLst/>
            <a:gdLst>
              <a:gd name="connsiteX0" fmla="*/ 0 w 6503409"/>
              <a:gd name="connsiteY0" fmla="*/ 0 h 716625"/>
              <a:gd name="connsiteX1" fmla="*/ 6503409 w 6503409"/>
              <a:gd name="connsiteY1" fmla="*/ 0 h 716625"/>
              <a:gd name="connsiteX2" fmla="*/ 6503409 w 6503409"/>
              <a:gd name="connsiteY2" fmla="*/ 716625 h 716625"/>
              <a:gd name="connsiteX3" fmla="*/ 0 w 6503409"/>
              <a:gd name="connsiteY3" fmla="*/ 716625 h 716625"/>
              <a:gd name="connsiteX4" fmla="*/ 0 w 6503409"/>
              <a:gd name="connsiteY4" fmla="*/ 0 h 71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3409" h="716625">
                <a:moveTo>
                  <a:pt x="0" y="0"/>
                </a:moveTo>
                <a:lnTo>
                  <a:pt x="6503409" y="0"/>
                </a:lnTo>
                <a:lnTo>
                  <a:pt x="6503409" y="716625"/>
                </a:lnTo>
                <a:lnTo>
                  <a:pt x="0" y="716625"/>
                </a:lnTo>
                <a:lnTo>
                  <a:pt x="0" y="0"/>
                </a:lnTo>
                <a:close/>
              </a:path>
            </a:pathLst>
          </a:custGeom>
          <a:no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4737" tIns="270764" rIns="50473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New acceptors (female)</a:t>
            </a:r>
          </a:p>
        </p:txBody>
      </p:sp>
      <p:sp>
        <p:nvSpPr>
          <p:cNvPr id="2" name="Right Brace 1" descr="bracket pointing to text">
            <a:extLst>
              <a:ext uri="{FF2B5EF4-FFF2-40B4-BE49-F238E27FC236}">
                <a16:creationId xmlns:a16="http://schemas.microsoft.com/office/drawing/2014/main" id="{E1966956-83F0-7158-F87C-136F2F2BEA1B}"/>
              </a:ext>
              <a:ext uri="{C183D7F6-B498-43B3-948B-1728B52AA6E4}">
                <adec:decorative xmlns:adec="http://schemas.microsoft.com/office/drawing/2017/decorative" val="0"/>
              </a:ext>
            </a:extLst>
          </p:cNvPr>
          <p:cNvSpPr/>
          <p:nvPr/>
        </p:nvSpPr>
        <p:spPr>
          <a:xfrm>
            <a:off x="7108723" y="1542439"/>
            <a:ext cx="993058" cy="4912124"/>
          </a:xfrm>
          <a:prstGeom prst="righ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 Placeholder 1">
            <a:extLst>
              <a:ext uri="{FF2B5EF4-FFF2-40B4-BE49-F238E27FC236}">
                <a16:creationId xmlns:a16="http://schemas.microsoft.com/office/drawing/2014/main" id="{3C257F5C-A5C3-B07E-E88B-CCA4362A0295}"/>
              </a:ext>
            </a:extLst>
          </p:cNvPr>
          <p:cNvSpPr>
            <a:spLocks noGrp="1"/>
          </p:cNvSpPr>
          <p:nvPr>
            <p:ph type="body" sz="quarter" idx="12"/>
          </p:nvPr>
        </p:nvSpPr>
        <p:spPr>
          <a:xfrm>
            <a:off x="8371117" y="2681341"/>
            <a:ext cx="3646086" cy="2969518"/>
          </a:xfrm>
        </p:spPr>
        <p:txBody>
          <a:bodyPr vert="horz" lIns="91440" tIns="45720" rIns="91440" bIns="45720" rtlCol="0" anchor="ctr">
            <a:noAutofit/>
          </a:bodyPr>
          <a:lstStyle/>
          <a:p>
            <a:pPr marL="0" indent="0">
              <a:spcAft>
                <a:spcPts val="1800"/>
              </a:spcAft>
              <a:buNone/>
            </a:pPr>
            <a:r>
              <a:rPr lang="en-US" sz="2600" dirty="0">
                <a:cs typeface="Arial"/>
              </a:rPr>
              <a:t>Descriptive comparison of trends over time</a:t>
            </a:r>
          </a:p>
        </p:txBody>
      </p:sp>
    </p:spTree>
    <p:extLst>
      <p:ext uri="{BB962C8B-B14F-4D97-AF65-F5344CB8AC3E}">
        <p14:creationId xmlns:p14="http://schemas.microsoft.com/office/powerpoint/2010/main" val="3374016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Resource and funding stability scores</a:t>
            </a:r>
          </a:p>
        </p:txBody>
      </p:sp>
      <p:graphicFrame>
        <p:nvGraphicFramePr>
          <p:cNvPr id="4" name="Chart 3" descr="radar chart showing funding stability scores based on 5 measures, the lowest of which were adequate staff and sustained funding, and the highest of which was the variety of funding sources">
            <a:extLst>
              <a:ext uri="{FF2B5EF4-FFF2-40B4-BE49-F238E27FC236}">
                <a16:creationId xmlns:a16="http://schemas.microsoft.com/office/drawing/2014/main" id="{DF72F3CF-358E-9E18-2426-08C17C013D7D}"/>
              </a:ext>
            </a:extLst>
          </p:cNvPr>
          <p:cNvGraphicFramePr>
            <a:graphicFrameLocks/>
          </p:cNvGraphicFramePr>
          <p:nvPr>
            <p:extLst>
              <p:ext uri="{D42A27DB-BD31-4B8C-83A1-F6EECF244321}">
                <p14:modId xmlns:p14="http://schemas.microsoft.com/office/powerpoint/2010/main" val="3334729448"/>
              </p:ext>
            </p:extLst>
          </p:nvPr>
        </p:nvGraphicFramePr>
        <p:xfrm>
          <a:off x="-736847" y="1460527"/>
          <a:ext cx="12192000" cy="55926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BC66FFB-845F-AD43-14FA-2A638DA167AF}"/>
              </a:ext>
              <a:ext uri="{C183D7F6-B498-43B3-948B-1728B52AA6E4}">
                <adec:decorative xmlns:adec="http://schemas.microsoft.com/office/drawing/2017/decorative" val="1"/>
              </a:ext>
            </a:extLst>
          </p:cNvPr>
          <p:cNvSpPr txBox="1"/>
          <p:nvPr/>
        </p:nvSpPr>
        <p:spPr>
          <a:xfrm>
            <a:off x="7035463" y="4720056"/>
            <a:ext cx="2366392" cy="584775"/>
          </a:xfrm>
          <a:prstGeom prst="rect">
            <a:avLst/>
          </a:prstGeom>
          <a:noFill/>
        </p:spPr>
        <p:txBody>
          <a:bodyPr wrap="square" rtlCol="0">
            <a:spAutoFit/>
          </a:bodyPr>
          <a:lstStyle/>
          <a:p>
            <a:pPr algn="ctr"/>
            <a:r>
              <a:rPr lang="en-US" sz="1600" i="1">
                <a:solidFill>
                  <a:srgbClr val="F27F3E"/>
                </a:solidFill>
                <a:latin typeface="+mj-lt"/>
              </a:rPr>
              <a:t>Scores are highest on this measure</a:t>
            </a:r>
          </a:p>
        </p:txBody>
      </p:sp>
      <p:cxnSp>
        <p:nvCxnSpPr>
          <p:cNvPr id="8" name="Straight Arrow Connector 7">
            <a:extLst>
              <a:ext uri="{FF2B5EF4-FFF2-40B4-BE49-F238E27FC236}">
                <a16:creationId xmlns:a16="http://schemas.microsoft.com/office/drawing/2014/main" id="{996E90A0-0BF8-CD33-0243-639872214E08}"/>
              </a:ext>
              <a:ext uri="{C183D7F6-B498-43B3-948B-1728B52AA6E4}">
                <adec:decorative xmlns:adec="http://schemas.microsoft.com/office/drawing/2017/decorative" val="1"/>
              </a:ext>
            </a:extLst>
          </p:cNvPr>
          <p:cNvCxnSpPr>
            <a:cxnSpLocks/>
          </p:cNvCxnSpPr>
          <p:nvPr/>
        </p:nvCxnSpPr>
        <p:spPr>
          <a:xfrm>
            <a:off x="8218659" y="5304831"/>
            <a:ext cx="0" cy="36576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5E387A2-88DC-0C57-5E83-FD65E838A287}"/>
              </a:ext>
              <a:ext uri="{C183D7F6-B498-43B3-948B-1728B52AA6E4}">
                <adec:decorative xmlns:adec="http://schemas.microsoft.com/office/drawing/2017/decorative" val="1"/>
              </a:ext>
            </a:extLst>
          </p:cNvPr>
          <p:cNvCxnSpPr>
            <a:cxnSpLocks/>
          </p:cNvCxnSpPr>
          <p:nvPr/>
        </p:nvCxnSpPr>
        <p:spPr>
          <a:xfrm flipV="1">
            <a:off x="2038787" y="4086111"/>
            <a:ext cx="0" cy="41148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E2A3961-1870-9DF2-AA5C-6F9A000C7F9D}"/>
              </a:ext>
              <a:ext uri="{C183D7F6-B498-43B3-948B-1728B52AA6E4}">
                <adec:decorative xmlns:adec="http://schemas.microsoft.com/office/drawing/2017/decorative" val="1"/>
              </a:ext>
            </a:extLst>
          </p:cNvPr>
          <p:cNvCxnSpPr>
            <a:cxnSpLocks/>
          </p:cNvCxnSpPr>
          <p:nvPr/>
        </p:nvCxnSpPr>
        <p:spPr>
          <a:xfrm>
            <a:off x="2052004" y="5213391"/>
            <a:ext cx="0" cy="41148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974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Resource and funding stability</a:t>
            </a:r>
          </a:p>
        </p:txBody>
      </p:sp>
      <p:grpSp>
        <p:nvGrpSpPr>
          <p:cNvPr id="32" name="그룹 3">
            <a:extLst>
              <a:ext uri="{FF2B5EF4-FFF2-40B4-BE49-F238E27FC236}">
                <a16:creationId xmlns:a16="http://schemas.microsoft.com/office/drawing/2014/main" id="{E19D1966-3E14-C2F3-104C-DBBD00C7B67D}"/>
              </a:ext>
              <a:ext uri="{C183D7F6-B498-43B3-948B-1728B52AA6E4}">
                <adec:decorative xmlns:adec="http://schemas.microsoft.com/office/drawing/2017/decorative" val="1"/>
              </a:ext>
            </a:extLst>
          </p:cNvPr>
          <p:cNvGrpSpPr/>
          <p:nvPr/>
        </p:nvGrpSpPr>
        <p:grpSpPr>
          <a:xfrm>
            <a:off x="438991" y="1684798"/>
            <a:ext cx="5029200" cy="4471035"/>
            <a:chOff x="930491" y="1829474"/>
            <a:chExt cx="2068189" cy="3390102"/>
          </a:xfrm>
        </p:grpSpPr>
        <p:sp>
          <p:nvSpPr>
            <p:cNvPr id="33" name="Isosceles Triangle 32">
              <a:extLst>
                <a:ext uri="{FF2B5EF4-FFF2-40B4-BE49-F238E27FC236}">
                  <a16:creationId xmlns:a16="http://schemas.microsoft.com/office/drawing/2014/main" id="{B2E886C8-6BBF-4673-C5A1-4C678A0EF090}"/>
                </a:ext>
              </a:extLst>
            </p:cNvPr>
            <p:cNvSpPr/>
            <p:nvPr/>
          </p:nvSpPr>
          <p:spPr>
            <a:xfrm rot="5400000">
              <a:off x="2292225" y="4513121"/>
              <a:ext cx="713570" cy="6993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34" name="Rectangle 33">
              <a:extLst>
                <a:ext uri="{FF2B5EF4-FFF2-40B4-BE49-F238E27FC236}">
                  <a16:creationId xmlns:a16="http://schemas.microsoft.com/office/drawing/2014/main" id="{26DB4F2C-2C97-389C-A7E0-7E98DF7A95BA}"/>
                </a:ext>
              </a:extLst>
            </p:cNvPr>
            <p:cNvSpPr/>
            <p:nvPr/>
          </p:nvSpPr>
          <p:spPr>
            <a:xfrm>
              <a:off x="930491" y="1829474"/>
              <a:ext cx="2068189" cy="3024336"/>
            </a:xfrm>
            <a:prstGeom prst="rect">
              <a:avLst/>
            </a:prstGeom>
            <a:solidFill>
              <a:schemeClr val="bg1"/>
            </a:solidFill>
            <a:ln w="22225">
              <a:solidFill>
                <a:srgbClr val="D4410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36" name="TextBox 35">
            <a:extLst>
              <a:ext uri="{FF2B5EF4-FFF2-40B4-BE49-F238E27FC236}">
                <a16:creationId xmlns:a16="http://schemas.microsoft.com/office/drawing/2014/main" id="{A8476A84-434F-5DFD-A4FB-8FAD059A41E2}"/>
              </a:ext>
            </a:extLst>
          </p:cNvPr>
          <p:cNvSpPr txBox="1"/>
          <p:nvPr/>
        </p:nvSpPr>
        <p:spPr>
          <a:xfrm>
            <a:off x="516081" y="1930820"/>
            <a:ext cx="4875018" cy="3113096"/>
          </a:xfrm>
          <a:prstGeom prst="rect">
            <a:avLst/>
          </a:prstGeom>
          <a:noFill/>
        </p:spPr>
        <p:txBody>
          <a:bodyPr wrap="square" rtlCol="0">
            <a:spAutoFit/>
          </a:bodyPr>
          <a:lstStyle/>
          <a:p>
            <a:pPr marR="0" lvl="0" indent="457200">
              <a:lnSpc>
                <a:spcPct val="110000"/>
              </a:lnSpc>
              <a:spcBef>
                <a:spcPts val="0"/>
              </a:spcBef>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Currently, the Logistics Management Coordination Unit (LMCU) does not have any cash allocation or budget. </a:t>
            </a:r>
            <a:r>
              <a:rPr lang="en-US" sz="20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The LMCU central medical store burned four years ago </a:t>
            </a: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and has not been rebuilt, so there is poor financial support from the state government. LMCU has implemented a lot of advocacies and there were promises, but they have yet to be fulfilled.</a:t>
            </a:r>
          </a:p>
        </p:txBody>
      </p:sp>
      <p:sp>
        <p:nvSpPr>
          <p:cNvPr id="21" name="Rectangle 20">
            <a:extLst>
              <a:ext uri="{FF2B5EF4-FFF2-40B4-BE49-F238E27FC236}">
                <a16:creationId xmlns:a16="http://schemas.microsoft.com/office/drawing/2014/main" id="{16FAF734-7908-5A88-179F-6EFCA7313F91}"/>
              </a:ext>
            </a:extLst>
          </p:cNvPr>
          <p:cNvSpPr/>
          <p:nvPr/>
        </p:nvSpPr>
        <p:spPr>
          <a:xfrm>
            <a:off x="2079597" y="5066112"/>
            <a:ext cx="3232008"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rgbClr val="D44102"/>
                </a:solidFill>
                <a:latin typeface="Arial Narrow" panose="020B0606020202030204" pitchFamily="34" charset="0"/>
              </a:rPr>
              <a:t>– Kebbi SMOH staff</a:t>
            </a:r>
            <a:endParaRPr lang="ko-KR" altLang="en-US" b="1">
              <a:solidFill>
                <a:srgbClr val="D44102"/>
              </a:solidFill>
              <a:latin typeface="Arial Narrow" panose="020B0606020202030204" pitchFamily="34" charset="0"/>
            </a:endParaRPr>
          </a:p>
        </p:txBody>
      </p:sp>
      <p:grpSp>
        <p:nvGrpSpPr>
          <p:cNvPr id="26" name="그룹 3">
            <a:extLst>
              <a:ext uri="{FF2B5EF4-FFF2-40B4-BE49-F238E27FC236}">
                <a16:creationId xmlns:a16="http://schemas.microsoft.com/office/drawing/2014/main" id="{20B835E9-1DFC-234B-1C89-A8A57E3BEFCB}"/>
              </a:ext>
              <a:ext uri="{C183D7F6-B498-43B3-948B-1728B52AA6E4}">
                <adec:decorative xmlns:adec="http://schemas.microsoft.com/office/drawing/2017/decorative" val="1"/>
              </a:ext>
            </a:extLst>
          </p:cNvPr>
          <p:cNvGrpSpPr/>
          <p:nvPr/>
        </p:nvGrpSpPr>
        <p:grpSpPr>
          <a:xfrm>
            <a:off x="6096000" y="1684798"/>
            <a:ext cx="5486400" cy="4480560"/>
            <a:chOff x="930491" y="1829474"/>
            <a:chExt cx="2068189" cy="3397324"/>
          </a:xfrm>
        </p:grpSpPr>
        <p:sp>
          <p:nvSpPr>
            <p:cNvPr id="28" name="Isosceles Triangle 27">
              <a:extLst>
                <a:ext uri="{FF2B5EF4-FFF2-40B4-BE49-F238E27FC236}">
                  <a16:creationId xmlns:a16="http://schemas.microsoft.com/office/drawing/2014/main" id="{0DB393D7-5642-3923-7900-3CFFC478D620}"/>
                </a:ext>
              </a:extLst>
            </p:cNvPr>
            <p:cNvSpPr/>
            <p:nvPr/>
          </p:nvSpPr>
          <p:spPr>
            <a:xfrm rot="5400000">
              <a:off x="2292225" y="4520343"/>
              <a:ext cx="713570" cy="6993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29" name="Rectangle 28">
              <a:extLst>
                <a:ext uri="{FF2B5EF4-FFF2-40B4-BE49-F238E27FC236}">
                  <a16:creationId xmlns:a16="http://schemas.microsoft.com/office/drawing/2014/main" id="{7F8FE3DE-2E55-DFD5-A50C-C7AD9A9E828F}"/>
                </a:ext>
              </a:extLst>
            </p:cNvPr>
            <p:cNvSpPr/>
            <p:nvPr/>
          </p:nvSpPr>
          <p:spPr>
            <a:xfrm>
              <a:off x="930491" y="1829474"/>
              <a:ext cx="2068189" cy="3024336"/>
            </a:xfrm>
            <a:prstGeom prst="rect">
              <a:avLst/>
            </a:prstGeom>
            <a:solidFill>
              <a:schemeClr val="bg1"/>
            </a:solidFill>
            <a:ln w="22225">
              <a:solidFill>
                <a:srgbClr val="D4410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27" name="TextBox 26">
            <a:extLst>
              <a:ext uri="{FF2B5EF4-FFF2-40B4-BE49-F238E27FC236}">
                <a16:creationId xmlns:a16="http://schemas.microsoft.com/office/drawing/2014/main" id="{B52CB70C-A7D3-89E2-6F33-CA5C803517DF}"/>
              </a:ext>
            </a:extLst>
          </p:cNvPr>
          <p:cNvSpPr txBox="1"/>
          <p:nvPr/>
        </p:nvSpPr>
        <p:spPr>
          <a:xfrm>
            <a:off x="6180100" y="1946391"/>
            <a:ext cx="5318201" cy="2702984"/>
          </a:xfrm>
          <a:prstGeom prst="rect">
            <a:avLst/>
          </a:prstGeom>
          <a:noFill/>
        </p:spPr>
        <p:txBody>
          <a:bodyPr wrap="square" rtlCol="0">
            <a:spAutoFit/>
          </a:bodyPr>
          <a:lstStyle/>
          <a:p>
            <a:pPr marR="0" lvl="0" indent="457200">
              <a:lnSpc>
                <a:spcPct val="107000"/>
              </a:lnSpc>
              <a:spcBef>
                <a:spcPts val="0"/>
              </a:spcBef>
              <a:spcAft>
                <a:spcPts val="800"/>
              </a:spcAft>
            </a:pPr>
            <a:r>
              <a:rPr lang="en-US"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There has been an increase in funding for health, but the percentage is not increasing when looking at government general health expenditure (GHE). GHE is not commensurate to previous year, so government budgeting is not realistic. The challenges are not particular to Kebbi alone but is a general issue in the country.</a:t>
            </a:r>
          </a:p>
        </p:txBody>
      </p:sp>
      <p:sp>
        <p:nvSpPr>
          <p:cNvPr id="25" name="Rectangle 24">
            <a:extLst>
              <a:ext uri="{FF2B5EF4-FFF2-40B4-BE49-F238E27FC236}">
                <a16:creationId xmlns:a16="http://schemas.microsoft.com/office/drawing/2014/main" id="{46F4B9BC-C765-2D6C-2D3B-B2888B963660}"/>
              </a:ext>
            </a:extLst>
          </p:cNvPr>
          <p:cNvSpPr/>
          <p:nvPr/>
        </p:nvSpPr>
        <p:spPr>
          <a:xfrm>
            <a:off x="7870104" y="5035182"/>
            <a:ext cx="3525827"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rgbClr val="D44102"/>
                </a:solidFill>
                <a:latin typeface="Arial Narrow" panose="020B0606020202030204" pitchFamily="34" charset="0"/>
              </a:rPr>
              <a:t>– Kebbi IP staff</a:t>
            </a:r>
            <a:endParaRPr lang="ko-KR" altLang="en-US" b="1">
              <a:solidFill>
                <a:srgbClr val="D44102"/>
              </a:solidFill>
              <a:latin typeface="Arial Narrow" panose="020B0606020202030204" pitchFamily="34" charset="0"/>
            </a:endParaRPr>
          </a:p>
        </p:txBody>
      </p:sp>
    </p:spTree>
    <p:extLst>
      <p:ext uri="{BB962C8B-B14F-4D97-AF65-F5344CB8AC3E}">
        <p14:creationId xmlns:p14="http://schemas.microsoft.com/office/powerpoint/2010/main" val="3464187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State government leadership competence scores</a:t>
            </a:r>
          </a:p>
        </p:txBody>
      </p:sp>
      <p:graphicFrame>
        <p:nvGraphicFramePr>
          <p:cNvPr id="4" name="Chart 3" descr="radar chart showing leadership competence based on 5 measures, the lowest of which was leadership support to staff and the highest of which was gender mix of staff">
            <a:extLst>
              <a:ext uri="{FF2B5EF4-FFF2-40B4-BE49-F238E27FC236}">
                <a16:creationId xmlns:a16="http://schemas.microsoft.com/office/drawing/2014/main" id="{54F201A8-5C69-DFE4-E830-D37352382A82}"/>
              </a:ext>
            </a:extLst>
          </p:cNvPr>
          <p:cNvGraphicFramePr>
            <a:graphicFrameLocks/>
          </p:cNvGraphicFramePr>
          <p:nvPr>
            <p:extLst>
              <p:ext uri="{D42A27DB-BD31-4B8C-83A1-F6EECF244321}">
                <p14:modId xmlns:p14="http://schemas.microsoft.com/office/powerpoint/2010/main" val="2633404270"/>
              </p:ext>
            </p:extLst>
          </p:nvPr>
        </p:nvGraphicFramePr>
        <p:xfrm>
          <a:off x="522514" y="1082874"/>
          <a:ext cx="12192000" cy="550949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80F7B0C-B7C8-288C-C1E5-28BF30CB6D2C}"/>
              </a:ext>
              <a:ext uri="{C183D7F6-B498-43B3-948B-1728B52AA6E4}">
                <adec:decorative xmlns:adec="http://schemas.microsoft.com/office/drawing/2017/decorative" val="1"/>
              </a:ext>
            </a:extLst>
          </p:cNvPr>
          <p:cNvSpPr txBox="1"/>
          <p:nvPr/>
        </p:nvSpPr>
        <p:spPr>
          <a:xfrm>
            <a:off x="1282846" y="3493140"/>
            <a:ext cx="2366392" cy="584775"/>
          </a:xfrm>
          <a:prstGeom prst="rect">
            <a:avLst/>
          </a:prstGeom>
          <a:noFill/>
        </p:spPr>
        <p:txBody>
          <a:bodyPr wrap="square" rtlCol="0">
            <a:spAutoFit/>
          </a:bodyPr>
          <a:lstStyle/>
          <a:p>
            <a:pPr algn="ctr"/>
            <a:r>
              <a:rPr lang="en-US" sz="1600" i="1">
                <a:solidFill>
                  <a:srgbClr val="F27F3E"/>
                </a:solidFill>
                <a:latin typeface="+mj-lt"/>
              </a:rPr>
              <a:t>Scores are highest on this measure</a:t>
            </a:r>
          </a:p>
        </p:txBody>
      </p:sp>
      <p:cxnSp>
        <p:nvCxnSpPr>
          <p:cNvPr id="6" name="Straight Arrow Connector 5">
            <a:extLst>
              <a:ext uri="{FF2B5EF4-FFF2-40B4-BE49-F238E27FC236}">
                <a16:creationId xmlns:a16="http://schemas.microsoft.com/office/drawing/2014/main" id="{59739008-6637-0378-08C1-65EE75F53416}"/>
              </a:ext>
              <a:ext uri="{C183D7F6-B498-43B3-948B-1728B52AA6E4}">
                <adec:decorative xmlns:adec="http://schemas.microsoft.com/office/drawing/2017/decorative" val="1"/>
              </a:ext>
            </a:extLst>
          </p:cNvPr>
          <p:cNvCxnSpPr>
            <a:cxnSpLocks/>
          </p:cNvCxnSpPr>
          <p:nvPr/>
        </p:nvCxnSpPr>
        <p:spPr>
          <a:xfrm>
            <a:off x="2466042" y="4077915"/>
            <a:ext cx="0" cy="36576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C375060-CD4A-9D28-FB2D-925F4F93C397}"/>
              </a:ext>
              <a:ext uri="{C183D7F6-B498-43B3-948B-1728B52AA6E4}">
                <adec:decorative xmlns:adec="http://schemas.microsoft.com/office/drawing/2017/decorative" val="1"/>
              </a:ext>
            </a:extLst>
          </p:cNvPr>
          <p:cNvSpPr txBox="1"/>
          <p:nvPr/>
        </p:nvSpPr>
        <p:spPr>
          <a:xfrm>
            <a:off x="7817300" y="3493140"/>
            <a:ext cx="2366392" cy="584775"/>
          </a:xfrm>
          <a:prstGeom prst="rect">
            <a:avLst/>
          </a:prstGeom>
          <a:noFill/>
        </p:spPr>
        <p:txBody>
          <a:bodyPr wrap="square" rtlCol="0">
            <a:spAutoFit/>
          </a:bodyPr>
          <a:lstStyle/>
          <a:p>
            <a:pPr algn="ctr"/>
            <a:r>
              <a:rPr lang="en-US" sz="1600" i="1">
                <a:solidFill>
                  <a:srgbClr val="F27F3E"/>
                </a:solidFill>
                <a:latin typeface="+mj-lt"/>
              </a:rPr>
              <a:t>Scores are lowest on this measure</a:t>
            </a:r>
          </a:p>
        </p:txBody>
      </p:sp>
      <p:cxnSp>
        <p:nvCxnSpPr>
          <p:cNvPr id="8" name="Straight Arrow Connector 7">
            <a:extLst>
              <a:ext uri="{FF2B5EF4-FFF2-40B4-BE49-F238E27FC236}">
                <a16:creationId xmlns:a16="http://schemas.microsoft.com/office/drawing/2014/main" id="{93EF9928-D46A-EEF6-ECDF-E882D1F9FDFA}"/>
              </a:ext>
              <a:ext uri="{C183D7F6-B498-43B3-948B-1728B52AA6E4}">
                <adec:decorative xmlns:adec="http://schemas.microsoft.com/office/drawing/2017/decorative" val="1"/>
              </a:ext>
            </a:extLst>
          </p:cNvPr>
          <p:cNvCxnSpPr>
            <a:cxnSpLocks/>
          </p:cNvCxnSpPr>
          <p:nvPr/>
        </p:nvCxnSpPr>
        <p:spPr>
          <a:xfrm>
            <a:off x="9000496" y="4077915"/>
            <a:ext cx="0" cy="36576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64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State government involvement and integration scores</a:t>
            </a:r>
          </a:p>
        </p:txBody>
      </p:sp>
      <p:graphicFrame>
        <p:nvGraphicFramePr>
          <p:cNvPr id="5" name="Chart 4" descr="radar chart showing integration scores based on 7 measures, the lowest of which was regular training and the highest of which was gender mix of teams">
            <a:extLst>
              <a:ext uri="{FF2B5EF4-FFF2-40B4-BE49-F238E27FC236}">
                <a16:creationId xmlns:a16="http://schemas.microsoft.com/office/drawing/2014/main" id="{1003F277-448F-C5AA-5495-80D355655ADC}"/>
              </a:ext>
            </a:extLst>
          </p:cNvPr>
          <p:cNvGraphicFramePr>
            <a:graphicFrameLocks/>
          </p:cNvGraphicFramePr>
          <p:nvPr>
            <p:extLst>
              <p:ext uri="{D42A27DB-BD31-4B8C-83A1-F6EECF244321}">
                <p14:modId xmlns:p14="http://schemas.microsoft.com/office/powerpoint/2010/main" val="3019170775"/>
              </p:ext>
            </p:extLst>
          </p:nvPr>
        </p:nvGraphicFramePr>
        <p:xfrm>
          <a:off x="111628" y="876538"/>
          <a:ext cx="12284364" cy="64331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4EC5F4F-07D4-E019-A77F-5F3CE3D02264}"/>
              </a:ext>
              <a:ext uri="{C183D7F6-B498-43B3-948B-1728B52AA6E4}">
                <adec:decorative xmlns:adec="http://schemas.microsoft.com/office/drawing/2017/decorative" val="1"/>
              </a:ext>
            </a:extLst>
          </p:cNvPr>
          <p:cNvSpPr txBox="1"/>
          <p:nvPr/>
        </p:nvSpPr>
        <p:spPr>
          <a:xfrm>
            <a:off x="7474400" y="4950465"/>
            <a:ext cx="2366392" cy="584775"/>
          </a:xfrm>
          <a:prstGeom prst="rect">
            <a:avLst/>
          </a:prstGeom>
          <a:noFill/>
        </p:spPr>
        <p:txBody>
          <a:bodyPr wrap="square" rtlCol="0">
            <a:spAutoFit/>
          </a:bodyPr>
          <a:lstStyle/>
          <a:p>
            <a:pPr algn="ctr"/>
            <a:r>
              <a:rPr lang="en-US" sz="1600" i="1">
                <a:solidFill>
                  <a:srgbClr val="F27F3E"/>
                </a:solidFill>
                <a:latin typeface="+mj-lt"/>
              </a:rPr>
              <a:t>Scores are lowest on this measure</a:t>
            </a:r>
          </a:p>
        </p:txBody>
      </p:sp>
      <p:cxnSp>
        <p:nvCxnSpPr>
          <p:cNvPr id="6" name="Straight Arrow Connector 5">
            <a:extLst>
              <a:ext uri="{FF2B5EF4-FFF2-40B4-BE49-F238E27FC236}">
                <a16:creationId xmlns:a16="http://schemas.microsoft.com/office/drawing/2014/main" id="{58A446BC-F431-4AB7-05E0-6F0644AE852B}"/>
              </a:ext>
              <a:ext uri="{C183D7F6-B498-43B3-948B-1728B52AA6E4}">
                <adec:decorative xmlns:adec="http://schemas.microsoft.com/office/drawing/2017/decorative" val="1"/>
              </a:ext>
            </a:extLst>
          </p:cNvPr>
          <p:cNvCxnSpPr>
            <a:cxnSpLocks/>
          </p:cNvCxnSpPr>
          <p:nvPr/>
        </p:nvCxnSpPr>
        <p:spPr>
          <a:xfrm>
            <a:off x="8657596" y="5535240"/>
            <a:ext cx="0" cy="27432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AEFAA5F-42E8-8D3C-3D99-0BC71C6556CA}"/>
              </a:ext>
              <a:ext uri="{C183D7F6-B498-43B3-948B-1728B52AA6E4}">
                <adec:decorative xmlns:adec="http://schemas.microsoft.com/office/drawing/2017/decorative" val="1"/>
              </a:ext>
            </a:extLst>
          </p:cNvPr>
          <p:cNvSpPr txBox="1"/>
          <p:nvPr/>
        </p:nvSpPr>
        <p:spPr>
          <a:xfrm>
            <a:off x="939946" y="3420319"/>
            <a:ext cx="2366392" cy="584775"/>
          </a:xfrm>
          <a:prstGeom prst="rect">
            <a:avLst/>
          </a:prstGeom>
          <a:noFill/>
        </p:spPr>
        <p:txBody>
          <a:bodyPr wrap="square" rtlCol="0">
            <a:spAutoFit/>
          </a:bodyPr>
          <a:lstStyle/>
          <a:p>
            <a:pPr algn="ctr"/>
            <a:r>
              <a:rPr lang="en-US" sz="1600" i="1">
                <a:solidFill>
                  <a:srgbClr val="F27F3E"/>
                </a:solidFill>
                <a:latin typeface="+mj-lt"/>
              </a:rPr>
              <a:t>Scores are highest on this measure</a:t>
            </a:r>
          </a:p>
        </p:txBody>
      </p:sp>
      <p:cxnSp>
        <p:nvCxnSpPr>
          <p:cNvPr id="8" name="Straight Arrow Connector 7">
            <a:extLst>
              <a:ext uri="{FF2B5EF4-FFF2-40B4-BE49-F238E27FC236}">
                <a16:creationId xmlns:a16="http://schemas.microsoft.com/office/drawing/2014/main" id="{768602AB-51D6-2D0E-8E04-03E38719109A}"/>
              </a:ext>
              <a:ext uri="{C183D7F6-B498-43B3-948B-1728B52AA6E4}">
                <adec:decorative xmlns:adec="http://schemas.microsoft.com/office/drawing/2017/decorative" val="1"/>
              </a:ext>
            </a:extLst>
          </p:cNvPr>
          <p:cNvCxnSpPr>
            <a:cxnSpLocks/>
          </p:cNvCxnSpPr>
          <p:nvPr/>
        </p:nvCxnSpPr>
        <p:spPr>
          <a:xfrm>
            <a:off x="2123142" y="4005094"/>
            <a:ext cx="0" cy="365760"/>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2630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666B8-E1D9-3E37-694B-F4BB8C1330BC}"/>
              </a:ext>
            </a:extLst>
          </p:cNvPr>
          <p:cNvSpPr>
            <a:spLocks noGrp="1"/>
          </p:cNvSpPr>
          <p:nvPr>
            <p:ph type="title" idx="4294967295"/>
          </p:nvPr>
        </p:nvSpPr>
        <p:spPr>
          <a:xfrm>
            <a:off x="4452938" y="2674938"/>
            <a:ext cx="5922962"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Baseline findings on sustainability:</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A7BF39"/>
                </a:solidFill>
                <a:effectLst/>
                <a:uLnTx/>
                <a:uFillTx/>
                <a:latin typeface="Arial" panose="020B0604020202020204" pitchFamily="34" charset="0"/>
                <a:ea typeface="Arial" panose="020B0604020202020204" pitchFamily="34" charset="0"/>
                <a:cs typeface="Arial" panose="020B0604020202020204" pitchFamily="34" charset="0"/>
              </a:rPr>
              <a:t>D. Enabling environment</a:t>
            </a:r>
          </a:p>
        </p:txBody>
      </p:sp>
    </p:spTree>
    <p:extLst>
      <p:ext uri="{BB962C8B-B14F-4D97-AF65-F5344CB8AC3E}">
        <p14:creationId xmlns:p14="http://schemas.microsoft.com/office/powerpoint/2010/main" val="37933182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D4AFEB-A33B-33F9-020D-AA29C2E68E0E}"/>
              </a:ext>
            </a:extLst>
          </p:cNvPr>
          <p:cNvSpPr>
            <a:spLocks noGrp="1"/>
          </p:cNvSpPr>
          <p:nvPr>
            <p:ph type="title" idx="4294967295"/>
          </p:nvPr>
        </p:nvSpPr>
        <p:spPr>
          <a:xfrm>
            <a:off x="527050" y="700088"/>
            <a:ext cx="11179175"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Key survey findings: Enabling environment</a:t>
            </a:r>
          </a:p>
        </p:txBody>
      </p:sp>
      <p:sp>
        <p:nvSpPr>
          <p:cNvPr id="2" name="Text Placeholder 1">
            <a:extLst>
              <a:ext uri="{FF2B5EF4-FFF2-40B4-BE49-F238E27FC236}">
                <a16:creationId xmlns:a16="http://schemas.microsoft.com/office/drawing/2014/main" id="{86BD3F72-51F7-1F31-1A02-D177F8D2159F}"/>
              </a:ext>
            </a:extLst>
          </p:cNvPr>
          <p:cNvSpPr>
            <a:spLocks noGrp="1"/>
          </p:cNvSpPr>
          <p:nvPr>
            <p:ph type="body" sz="quarter" idx="12"/>
          </p:nvPr>
        </p:nvSpPr>
        <p:spPr>
          <a:xfrm>
            <a:off x="569699" y="1847521"/>
            <a:ext cx="11094693" cy="2857500"/>
          </a:xfrm>
        </p:spPr>
        <p:txBody>
          <a:bodyPr vert="horz" lIns="91440" tIns="45720" rIns="91440" bIns="45720" rtlCol="0" anchor="t">
            <a:noAutofit/>
          </a:bodyPr>
          <a:lstStyle/>
          <a:p>
            <a:pPr>
              <a:lnSpc>
                <a:spcPct val="110000"/>
              </a:lnSpc>
              <a:spcAft>
                <a:spcPts val="1400"/>
              </a:spcAft>
            </a:pPr>
            <a:r>
              <a:rPr lang="en-US">
                <a:latin typeface="Arial"/>
                <a:cs typeface="Arial"/>
              </a:rPr>
              <a:t>Scores are largely consistent across all measures, with state averages above 4.5 (‘moderate’) for survey items in this domain.</a:t>
            </a:r>
          </a:p>
          <a:p>
            <a:pPr>
              <a:lnSpc>
                <a:spcPct val="110000"/>
              </a:lnSpc>
              <a:spcAft>
                <a:spcPts val="1400"/>
              </a:spcAft>
            </a:pPr>
            <a:r>
              <a:rPr lang="en-US"/>
              <a:t>Advocacy/communication measures score highest in this domain. </a:t>
            </a:r>
          </a:p>
        </p:txBody>
      </p:sp>
    </p:spTree>
    <p:extLst>
      <p:ext uri="{BB962C8B-B14F-4D97-AF65-F5344CB8AC3E}">
        <p14:creationId xmlns:p14="http://schemas.microsoft.com/office/powerpoint/2010/main" val="2970851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Advocacy/communications scores</a:t>
            </a:r>
          </a:p>
        </p:txBody>
      </p:sp>
      <p:sp>
        <p:nvSpPr>
          <p:cNvPr id="5" name="TextBox 4">
            <a:extLst>
              <a:ext uri="{FF2B5EF4-FFF2-40B4-BE49-F238E27FC236}">
                <a16:creationId xmlns:a16="http://schemas.microsoft.com/office/drawing/2014/main" id="{40013DF8-D0DB-380F-1E35-7E5A28A53981}"/>
              </a:ext>
            </a:extLst>
          </p:cNvPr>
          <p:cNvSpPr txBox="1"/>
          <p:nvPr/>
        </p:nvSpPr>
        <p:spPr>
          <a:xfrm>
            <a:off x="381429" y="1424804"/>
            <a:ext cx="5769296" cy="338554"/>
          </a:xfrm>
          <a:prstGeom prst="rect">
            <a:avLst/>
          </a:prstGeom>
          <a:noFill/>
        </p:spPr>
        <p:txBody>
          <a:bodyPr wrap="square" rtlCol="0">
            <a:spAutoFit/>
          </a:bodyPr>
          <a:lstStyle/>
          <a:p>
            <a:r>
              <a:rPr lang="en-US" sz="1600" i="1">
                <a:solidFill>
                  <a:srgbClr val="F27F3E"/>
                </a:solidFill>
                <a:latin typeface="+mj-lt"/>
              </a:rPr>
              <a:t>Scores are generally consistent across all measures</a:t>
            </a:r>
          </a:p>
        </p:txBody>
      </p:sp>
      <p:graphicFrame>
        <p:nvGraphicFramePr>
          <p:cNvPr id="4" name="Chart 3" descr="radar chart showing communications scores based on 5 measures, including demonstration of value to the public, strategies to secure and maintain public support, marketing, and community awareness">
            <a:extLst>
              <a:ext uri="{FF2B5EF4-FFF2-40B4-BE49-F238E27FC236}">
                <a16:creationId xmlns:a16="http://schemas.microsoft.com/office/drawing/2014/main" id="{47A799A0-2AF5-3597-B21C-4DDCC0AF5904}"/>
              </a:ext>
            </a:extLst>
          </p:cNvPr>
          <p:cNvGraphicFramePr>
            <a:graphicFrameLocks/>
          </p:cNvGraphicFramePr>
          <p:nvPr>
            <p:extLst>
              <p:ext uri="{D42A27DB-BD31-4B8C-83A1-F6EECF244321}">
                <p14:modId xmlns:p14="http://schemas.microsoft.com/office/powerpoint/2010/main" val="2375483662"/>
              </p:ext>
            </p:extLst>
          </p:nvPr>
        </p:nvGraphicFramePr>
        <p:xfrm>
          <a:off x="808265" y="1321830"/>
          <a:ext cx="12192000" cy="5911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1172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185738" y="684213"/>
            <a:ext cx="12006262"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Advocacy &amp; communications: Successes vs. challenges</a:t>
            </a:r>
          </a:p>
        </p:txBody>
      </p:sp>
      <p:pic>
        <p:nvPicPr>
          <p:cNvPr id="75" name="Graphic 74">
            <a:extLst>
              <a:ext uri="{FF2B5EF4-FFF2-40B4-BE49-F238E27FC236}">
                <a16:creationId xmlns:a16="http://schemas.microsoft.com/office/drawing/2014/main" id="{741DF650-C7C2-5A5A-FBAC-CA86792166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704" y="2765674"/>
            <a:ext cx="640080" cy="640080"/>
          </a:xfrm>
          <a:prstGeom prst="rect">
            <a:avLst/>
          </a:prstGeom>
        </p:spPr>
      </p:pic>
      <p:pic>
        <p:nvPicPr>
          <p:cNvPr id="78" name="Graphic 77">
            <a:extLst>
              <a:ext uri="{FF2B5EF4-FFF2-40B4-BE49-F238E27FC236}">
                <a16:creationId xmlns:a16="http://schemas.microsoft.com/office/drawing/2014/main" id="{56D790D8-3A48-EB81-9FFD-20C3CADE0E5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6894" y="4156797"/>
            <a:ext cx="640080" cy="640080"/>
          </a:xfrm>
          <a:prstGeom prst="rect">
            <a:avLst/>
          </a:prstGeom>
        </p:spPr>
      </p:pic>
      <p:sp>
        <p:nvSpPr>
          <p:cNvPr id="129" name="Frame 17">
            <a:extLst>
              <a:ext uri="{FF2B5EF4-FFF2-40B4-BE49-F238E27FC236}">
                <a16:creationId xmlns:a16="http://schemas.microsoft.com/office/drawing/2014/main" id="{3FA841A9-7EBA-D268-C657-9F8D7C4CF188}"/>
              </a:ext>
              <a:ext uri="{C183D7F6-B498-43B3-948B-1728B52AA6E4}">
                <adec:decorative xmlns:adec="http://schemas.microsoft.com/office/drawing/2017/decorative" val="1"/>
              </a:ext>
            </a:extLst>
          </p:cNvPr>
          <p:cNvSpPr/>
          <p:nvPr/>
        </p:nvSpPr>
        <p:spPr>
          <a:xfrm>
            <a:off x="2640582" y="3740793"/>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latin typeface="Arial" panose="020B0604020202020204" pitchFamily="34" charset="0"/>
            </a:endParaRPr>
          </a:p>
        </p:txBody>
      </p:sp>
      <p:grpSp>
        <p:nvGrpSpPr>
          <p:cNvPr id="8" name="Group 7">
            <a:extLst>
              <a:ext uri="{FF2B5EF4-FFF2-40B4-BE49-F238E27FC236}">
                <a16:creationId xmlns:a16="http://schemas.microsoft.com/office/drawing/2014/main" id="{B404DC22-A635-ACF1-7633-C78912F97AE4}"/>
              </a:ext>
              <a:ext uri="{C183D7F6-B498-43B3-948B-1728B52AA6E4}">
                <adec:decorative xmlns:adec="http://schemas.microsoft.com/office/drawing/2017/decorative" val="1"/>
              </a:ext>
            </a:extLst>
          </p:cNvPr>
          <p:cNvGrpSpPr>
            <a:grpSpLocks noChangeAspect="1"/>
          </p:cNvGrpSpPr>
          <p:nvPr/>
        </p:nvGrpSpPr>
        <p:grpSpPr>
          <a:xfrm>
            <a:off x="4936153" y="2274749"/>
            <a:ext cx="2103119" cy="2079531"/>
            <a:chOff x="392676" y="2529064"/>
            <a:chExt cx="2081815" cy="2058466"/>
          </a:xfrm>
        </p:grpSpPr>
        <p:grpSp>
          <p:nvGrpSpPr>
            <p:cNvPr id="89" name="Group 88">
              <a:extLst>
                <a:ext uri="{FF2B5EF4-FFF2-40B4-BE49-F238E27FC236}">
                  <a16:creationId xmlns:a16="http://schemas.microsoft.com/office/drawing/2014/main" id="{4CFABE7D-F6D5-60EA-1477-57C51BFCE71C}"/>
                </a:ext>
              </a:extLst>
            </p:cNvPr>
            <p:cNvGrpSpPr/>
            <p:nvPr/>
          </p:nvGrpSpPr>
          <p:grpSpPr>
            <a:xfrm rot="16200000">
              <a:off x="404351" y="2517389"/>
              <a:ext cx="2058466" cy="2081815"/>
              <a:chOff x="3741014" y="2740353"/>
              <a:chExt cx="1911106" cy="1932784"/>
            </a:xfrm>
          </p:grpSpPr>
          <p:grpSp>
            <p:nvGrpSpPr>
              <p:cNvPr id="97" name="Group 96">
                <a:extLst>
                  <a:ext uri="{FF2B5EF4-FFF2-40B4-BE49-F238E27FC236}">
                    <a16:creationId xmlns:a16="http://schemas.microsoft.com/office/drawing/2014/main" id="{729D7B7B-EC48-0F77-333D-C969CBCD9D06}"/>
                  </a:ext>
                </a:extLst>
              </p:cNvPr>
              <p:cNvGrpSpPr/>
              <p:nvPr/>
            </p:nvGrpSpPr>
            <p:grpSpPr>
              <a:xfrm>
                <a:off x="3741014" y="2740353"/>
                <a:ext cx="1911106" cy="1085881"/>
                <a:chOff x="3516559" y="3264981"/>
                <a:chExt cx="1911106" cy="1085881"/>
              </a:xfrm>
            </p:grpSpPr>
            <p:sp>
              <p:nvSpPr>
                <p:cNvPr id="98" name="Hexagon 97">
                  <a:extLst>
                    <a:ext uri="{FF2B5EF4-FFF2-40B4-BE49-F238E27FC236}">
                      <a16:creationId xmlns:a16="http://schemas.microsoft.com/office/drawing/2014/main" id="{DDB73C0B-B5CB-A429-0209-C6582A6E10B0}"/>
                    </a:ext>
                  </a:extLst>
                </p:cNvPr>
                <p:cNvSpPr/>
                <p:nvPr/>
              </p:nvSpPr>
              <p:spPr>
                <a:xfrm rot="5400000">
                  <a:off x="4416672" y="3339870"/>
                  <a:ext cx="1085881" cy="936104"/>
                </a:xfrm>
                <a:prstGeom prst="hexagon">
                  <a:avLst>
                    <a:gd name="adj" fmla="val 29070"/>
                    <a:gd name="vf" fmla="val 115470"/>
                  </a:avLst>
                </a:prstGeom>
                <a:solidFill>
                  <a:srgbClr val="B4DEC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lumMod val="65000"/>
                          <a:lumOff val="35000"/>
                        </a:schemeClr>
                      </a:solidFill>
                      <a:latin typeface="Arial" panose="020B0604020202020204" pitchFamily="34" charset="0"/>
                    </a:rPr>
                    <a:t>BA-N</a:t>
                  </a:r>
                  <a:endParaRPr lang="ko-KR" altLang="en-US">
                    <a:solidFill>
                      <a:schemeClr val="tx1">
                        <a:lumMod val="65000"/>
                        <a:lumOff val="35000"/>
                      </a:schemeClr>
                    </a:solidFill>
                    <a:latin typeface="Arial" panose="020B0604020202020204" pitchFamily="34" charset="0"/>
                  </a:endParaRPr>
                </a:p>
              </p:txBody>
            </p:sp>
            <p:sp>
              <p:nvSpPr>
                <p:cNvPr id="99" name="Hexagon 98">
                  <a:extLst>
                    <a:ext uri="{FF2B5EF4-FFF2-40B4-BE49-F238E27FC236}">
                      <a16:creationId xmlns:a16="http://schemas.microsoft.com/office/drawing/2014/main" id="{0DDA61C9-E7AB-FEF2-1684-B22AF13652D0}"/>
                    </a:ext>
                  </a:extLst>
                </p:cNvPr>
                <p:cNvSpPr/>
                <p:nvPr/>
              </p:nvSpPr>
              <p:spPr>
                <a:xfrm rot="5400000">
                  <a:off x="3441670" y="3339870"/>
                  <a:ext cx="1085881" cy="936104"/>
                </a:xfrm>
                <a:prstGeom prst="hexagon">
                  <a:avLst>
                    <a:gd name="adj" fmla="val 29070"/>
                    <a:gd name="vf" fmla="val 115470"/>
                  </a:avLst>
                </a:prstGeom>
                <a:solidFill>
                  <a:srgbClr val="9DACB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a:solidFill>
                        <a:schemeClr val="tx1">
                          <a:lumMod val="65000"/>
                          <a:lumOff val="35000"/>
                        </a:schemeClr>
                      </a:solidFill>
                      <a:latin typeface="Arial"/>
                      <a:cs typeface="Arial"/>
                    </a:rPr>
                    <a:t>PSM</a:t>
                  </a:r>
                  <a:endParaRPr lang="en-US" altLang="ko-KR">
                    <a:solidFill>
                      <a:schemeClr val="tx1">
                        <a:lumMod val="65000"/>
                        <a:lumOff val="35000"/>
                      </a:schemeClr>
                    </a:solidFill>
                    <a:latin typeface="Arial" panose="020B0604020202020204" pitchFamily="34" charset="0"/>
                    <a:cs typeface="Arial"/>
                  </a:endParaRPr>
                </a:p>
              </p:txBody>
            </p:sp>
          </p:grpSp>
          <p:sp>
            <p:nvSpPr>
              <p:cNvPr id="95" name="Hexagon 94">
                <a:extLst>
                  <a:ext uri="{FF2B5EF4-FFF2-40B4-BE49-F238E27FC236}">
                    <a16:creationId xmlns:a16="http://schemas.microsoft.com/office/drawing/2014/main" id="{5D9D2B08-39D3-DEE8-F3C2-D4BB6820C186}"/>
                  </a:ext>
                </a:extLst>
              </p:cNvPr>
              <p:cNvSpPr/>
              <p:nvPr/>
            </p:nvSpPr>
            <p:spPr>
              <a:xfrm rot="16200000">
                <a:off x="4153629" y="3662145"/>
                <a:ext cx="1085881" cy="936104"/>
              </a:xfrm>
              <a:prstGeom prst="hexagon">
                <a:avLst>
                  <a:gd name="adj" fmla="val 29070"/>
                  <a:gd name="vf" fmla="val 115470"/>
                </a:avLst>
              </a:prstGeom>
              <a:solidFill>
                <a:srgbClr val="EAA0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anose="020B0604020202020204" pitchFamily="34" charset="0"/>
                </a:endParaRPr>
              </a:p>
            </p:txBody>
          </p:sp>
        </p:grpSp>
        <p:sp>
          <p:nvSpPr>
            <p:cNvPr id="136" name="TextBox 135">
              <a:extLst>
                <a:ext uri="{FF2B5EF4-FFF2-40B4-BE49-F238E27FC236}">
                  <a16:creationId xmlns:a16="http://schemas.microsoft.com/office/drawing/2014/main" id="{FF1FFB08-90BE-856D-32A2-90443A610932}"/>
                </a:ext>
              </a:extLst>
            </p:cNvPr>
            <p:cNvSpPr txBox="1"/>
            <p:nvPr/>
          </p:nvSpPr>
          <p:spPr>
            <a:xfrm>
              <a:off x="1481319" y="3375136"/>
              <a:ext cx="803365" cy="289951"/>
            </a:xfrm>
            <a:prstGeom prst="rect">
              <a:avLst/>
            </a:prstGeom>
            <a:noFill/>
          </p:spPr>
          <p:txBody>
            <a:bodyPr wrap="square" lIns="90000" rIns="108000" rtlCol="0">
              <a:spAutoFit/>
            </a:bodyPr>
            <a:lstStyle/>
            <a:p>
              <a:pPr algn="ctr"/>
              <a:r>
                <a:rPr lang="en-US" altLang="ko-KR">
                  <a:solidFill>
                    <a:schemeClr val="tx1">
                      <a:lumMod val="65000"/>
                      <a:lumOff val="35000"/>
                    </a:schemeClr>
                  </a:solidFill>
                  <a:latin typeface="Arial" panose="020B0604020202020204" pitchFamily="34" charset="0"/>
                  <a:cs typeface="Arial" pitchFamily="34" charset="0"/>
                </a:rPr>
                <a:t>IHP</a:t>
              </a:r>
              <a:endParaRPr lang="ko-KR" altLang="en-US">
                <a:solidFill>
                  <a:schemeClr val="tx1">
                    <a:lumMod val="65000"/>
                    <a:lumOff val="35000"/>
                  </a:schemeClr>
                </a:solidFill>
                <a:latin typeface="Arial" panose="020B0604020202020204" pitchFamily="34" charset="0"/>
                <a:cs typeface="Arial" pitchFamily="34" charset="0"/>
              </a:endParaRPr>
            </a:p>
          </p:txBody>
        </p:sp>
      </p:grpSp>
      <p:grpSp>
        <p:nvGrpSpPr>
          <p:cNvPr id="7" name="Group 6">
            <a:extLst>
              <a:ext uri="{FF2B5EF4-FFF2-40B4-BE49-F238E27FC236}">
                <a16:creationId xmlns:a16="http://schemas.microsoft.com/office/drawing/2014/main" id="{525A76BD-075A-220B-B02E-69529037B4F3}"/>
              </a:ext>
              <a:ext uri="{C183D7F6-B498-43B3-948B-1728B52AA6E4}">
                <adec:decorative xmlns:adec="http://schemas.microsoft.com/office/drawing/2017/decorative" val="1"/>
              </a:ext>
            </a:extLst>
          </p:cNvPr>
          <p:cNvGrpSpPr/>
          <p:nvPr/>
        </p:nvGrpSpPr>
        <p:grpSpPr>
          <a:xfrm>
            <a:off x="281921" y="1483462"/>
            <a:ext cx="1828800" cy="1387034"/>
            <a:chOff x="2450711" y="1469327"/>
            <a:chExt cx="1828800" cy="1387034"/>
          </a:xfrm>
        </p:grpSpPr>
        <p:sp>
          <p:nvSpPr>
            <p:cNvPr id="88" name="Right Arrow 56">
              <a:extLst>
                <a:ext uri="{FF2B5EF4-FFF2-40B4-BE49-F238E27FC236}">
                  <a16:creationId xmlns:a16="http://schemas.microsoft.com/office/drawing/2014/main" id="{65DCE68D-8B8F-4ACC-F954-7F14DFD07A14}"/>
                </a:ext>
              </a:extLst>
            </p:cNvPr>
            <p:cNvSpPr/>
            <p:nvPr/>
          </p:nvSpPr>
          <p:spPr>
            <a:xfrm>
              <a:off x="2450711" y="1469327"/>
              <a:ext cx="1828800" cy="1387034"/>
            </a:xfrm>
            <a:prstGeom prst="rightArrow">
              <a:avLst>
                <a:gd name="adj1" fmla="val 60142"/>
                <a:gd name="adj2" fmla="val 50000"/>
              </a:avLst>
            </a:prstGeom>
            <a:solidFill>
              <a:srgbClr val="26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pic>
          <p:nvPicPr>
            <p:cNvPr id="138" name="Graphic 137" descr="Checkbox Checked with solid fill">
              <a:extLst>
                <a:ext uri="{FF2B5EF4-FFF2-40B4-BE49-F238E27FC236}">
                  <a16:creationId xmlns:a16="http://schemas.microsoft.com/office/drawing/2014/main" id="{5F388538-FACD-7AA6-1EC9-BD143C22F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8878" y="1751364"/>
              <a:ext cx="822960" cy="822960"/>
            </a:xfrm>
            <a:prstGeom prst="rect">
              <a:avLst/>
            </a:prstGeom>
          </p:spPr>
        </p:pic>
      </p:grpSp>
      <p:sp>
        <p:nvSpPr>
          <p:cNvPr id="139" name="TextBox 138">
            <a:extLst>
              <a:ext uri="{FF2B5EF4-FFF2-40B4-BE49-F238E27FC236}">
                <a16:creationId xmlns:a16="http://schemas.microsoft.com/office/drawing/2014/main" id="{A5FAA5A8-9AAC-E5E3-22B1-E161A39B01BE}"/>
              </a:ext>
            </a:extLst>
          </p:cNvPr>
          <p:cNvSpPr txBox="1"/>
          <p:nvPr/>
        </p:nvSpPr>
        <p:spPr>
          <a:xfrm>
            <a:off x="121201" y="3158252"/>
            <a:ext cx="4572000" cy="2707921"/>
          </a:xfrm>
          <a:prstGeom prst="rect">
            <a:avLst/>
          </a:prstGeom>
          <a:noFill/>
        </p:spPr>
        <p:txBody>
          <a:bodyPr wrap="square" rtlCol="0">
            <a:spAutoFit/>
          </a:bodyPr>
          <a:lstStyle/>
          <a:p>
            <a:pPr indent="457200">
              <a:lnSpc>
                <a:spcPct val="110000"/>
              </a:lnSpc>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USAID [Activities] doing advocacy is a big deal, and it will make more impact on the state government leaders than the LMCU doing the advocacy because there would be more bilateral engagement. </a:t>
            </a:r>
          </a:p>
          <a:p>
            <a:pPr marR="0" lvl="0" indent="457200" algn="r">
              <a:lnSpc>
                <a:spcPct val="110000"/>
              </a:lnSpc>
              <a:spcBef>
                <a:spcPts val="0"/>
              </a:spcBef>
            </a:pPr>
            <a:endParaRPr lang="en-US" b="1">
              <a:solidFill>
                <a:schemeClr val="accent1"/>
              </a:solidFill>
              <a:effectLst/>
              <a:latin typeface="Arial Narrow" panose="020B0606020202030204" pitchFamily="34" charset="0"/>
              <a:ea typeface="Calibri" panose="020F0502020204030204" pitchFamily="34" charset="0"/>
              <a:cs typeface="Times New Roman" panose="02020603050405020304" pitchFamily="18" charset="0"/>
            </a:endParaRPr>
          </a:p>
          <a:p>
            <a:pPr marR="0" lvl="0" indent="11113" algn="r">
              <a:lnSpc>
                <a:spcPct val="110000"/>
              </a:lnSpc>
              <a:spcBef>
                <a:spcPts val="0"/>
              </a:spcBef>
            </a:pPr>
            <a:r>
              <a:rPr lang="en-US" b="1">
                <a:solidFill>
                  <a:srgbClr val="D44102"/>
                </a:solidFill>
                <a:effectLst/>
                <a:latin typeface="Arial Narrow" panose="020B0606020202030204" pitchFamily="34" charset="0"/>
                <a:ea typeface="Calibri" panose="020F0502020204030204" pitchFamily="34" charset="0"/>
                <a:cs typeface="Times New Roman" panose="02020603050405020304" pitchFamily="18" charset="0"/>
              </a:rPr>
              <a:t>– Kebbi SMOH staff</a:t>
            </a:r>
          </a:p>
        </p:txBody>
      </p:sp>
      <p:grpSp>
        <p:nvGrpSpPr>
          <p:cNvPr id="25" name="Group 24">
            <a:extLst>
              <a:ext uri="{FF2B5EF4-FFF2-40B4-BE49-F238E27FC236}">
                <a16:creationId xmlns:a16="http://schemas.microsoft.com/office/drawing/2014/main" id="{93FD51C5-5791-072D-6397-A3A56954A9C1}"/>
              </a:ext>
              <a:ext uri="{C183D7F6-B498-43B3-948B-1728B52AA6E4}">
                <adec:decorative xmlns:adec="http://schemas.microsoft.com/office/drawing/2017/decorative" val="1"/>
              </a:ext>
            </a:extLst>
          </p:cNvPr>
          <p:cNvGrpSpPr/>
          <p:nvPr/>
        </p:nvGrpSpPr>
        <p:grpSpPr>
          <a:xfrm>
            <a:off x="10110533" y="5179010"/>
            <a:ext cx="1828800" cy="1387034"/>
            <a:chOff x="224988" y="4797144"/>
            <a:chExt cx="1828800" cy="1387034"/>
          </a:xfrm>
        </p:grpSpPr>
        <p:sp>
          <p:nvSpPr>
            <p:cNvPr id="26" name="Right Arrow 56">
              <a:extLst>
                <a:ext uri="{FF2B5EF4-FFF2-40B4-BE49-F238E27FC236}">
                  <a16:creationId xmlns:a16="http://schemas.microsoft.com/office/drawing/2014/main" id="{3B5A6419-3956-7EAA-5D58-5C70D143D2A5}"/>
                </a:ext>
              </a:extLst>
            </p:cNvPr>
            <p:cNvSpPr/>
            <p:nvPr/>
          </p:nvSpPr>
          <p:spPr>
            <a:xfrm flipH="1">
              <a:off x="224988" y="4797144"/>
              <a:ext cx="1828800" cy="1387034"/>
            </a:xfrm>
            <a:prstGeom prst="rightArrow">
              <a:avLst>
                <a:gd name="adj1" fmla="val 60142"/>
                <a:gd name="adj2" fmla="val 50000"/>
              </a:avLst>
            </a:prstGeom>
            <a:solidFill>
              <a:srgbClr val="F2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pic>
          <p:nvPicPr>
            <p:cNvPr id="27" name="Graphic 26" descr="Checkbox Crossed with solid fill">
              <a:extLst>
                <a:ext uri="{FF2B5EF4-FFF2-40B4-BE49-F238E27FC236}">
                  <a16:creationId xmlns:a16="http://schemas.microsoft.com/office/drawing/2014/main" id="{44DEC9BE-5275-536B-F2BE-666EA3F2D3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789" y="5079181"/>
              <a:ext cx="822960" cy="822960"/>
            </a:xfrm>
            <a:prstGeom prst="rect">
              <a:avLst/>
            </a:prstGeom>
          </p:spPr>
        </p:pic>
      </p:grpSp>
      <p:sp>
        <p:nvSpPr>
          <p:cNvPr id="28" name="TextBox 27">
            <a:extLst>
              <a:ext uri="{FF2B5EF4-FFF2-40B4-BE49-F238E27FC236}">
                <a16:creationId xmlns:a16="http://schemas.microsoft.com/office/drawing/2014/main" id="{E9160614-7D91-61A3-CC78-B27C32EBB04C}"/>
              </a:ext>
            </a:extLst>
          </p:cNvPr>
          <p:cNvSpPr txBox="1"/>
          <p:nvPr/>
        </p:nvSpPr>
        <p:spPr>
          <a:xfrm>
            <a:off x="7367333" y="1816449"/>
            <a:ext cx="4572000" cy="3080330"/>
          </a:xfrm>
          <a:prstGeom prst="rect">
            <a:avLst/>
          </a:prstGeom>
          <a:noFill/>
        </p:spPr>
        <p:txBody>
          <a:bodyPr wrap="square" rtlCol="0">
            <a:spAutoFit/>
          </a:bodyPr>
          <a:lstStyle/>
          <a:p>
            <a:pPr marR="0" lvl="0" indent="457200">
              <a:lnSpc>
                <a:spcPct val="110000"/>
              </a:lnSpc>
              <a:spcBef>
                <a:spcPts val="0"/>
              </a:spcBef>
            </a:pPr>
            <a:r>
              <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D</a:t>
            </a: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uring advocacy, </a:t>
            </a:r>
            <a:r>
              <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the Government</a:t>
            </a: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 makes pledges but eventually doing it is a problem. </a:t>
            </a:r>
            <a:r>
              <a:rPr lang="en-US" sz="200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O</a:t>
            </a: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ne of the challenges is the capacity (i.e., gap for implementation of activities for result-based advocacy, even within the WDCs). </a:t>
            </a:r>
          </a:p>
          <a:p>
            <a:pPr marR="0" lvl="0" indent="457200">
              <a:lnSpc>
                <a:spcPct val="110000"/>
              </a:lnSpc>
              <a:spcBef>
                <a:spcPts val="0"/>
              </a:spcBef>
            </a:pPr>
            <a:endParaRPr lang="en-US" sz="2000" b="1">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R="0" lvl="0" indent="457200" algn="r">
              <a:lnSpc>
                <a:spcPct val="110000"/>
              </a:lnSpc>
              <a:spcBef>
                <a:spcPts val="0"/>
              </a:spcBef>
            </a:pPr>
            <a:r>
              <a:rPr lang="en-US" b="1">
                <a:solidFill>
                  <a:srgbClr val="D44102"/>
                </a:solidFill>
                <a:effectLst/>
                <a:latin typeface="Arial Narrow" panose="020B0606020202030204" pitchFamily="34" charset="0"/>
                <a:ea typeface="Calibri" panose="020F0502020204030204" pitchFamily="34" charset="0"/>
                <a:cs typeface="Times New Roman" panose="02020603050405020304" pitchFamily="18" charset="0"/>
              </a:rPr>
              <a:t>– Kebbi IP staff</a:t>
            </a:r>
          </a:p>
        </p:txBody>
      </p:sp>
    </p:spTree>
    <p:extLst>
      <p:ext uri="{BB962C8B-B14F-4D97-AF65-F5344CB8AC3E}">
        <p14:creationId xmlns:p14="http://schemas.microsoft.com/office/powerpoint/2010/main" val="755441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Political support and acceptance scores</a:t>
            </a:r>
          </a:p>
        </p:txBody>
      </p:sp>
      <p:graphicFrame>
        <p:nvGraphicFramePr>
          <p:cNvPr id="4" name="Chart 3" descr="radar chart showing political support based on 4 measures, the lowest of which was government champions, and the highest of which was strong public support">
            <a:extLst>
              <a:ext uri="{FF2B5EF4-FFF2-40B4-BE49-F238E27FC236}">
                <a16:creationId xmlns:a16="http://schemas.microsoft.com/office/drawing/2014/main" id="{3F225D8B-7395-05A4-E9A0-6DEADAF0CBCB}"/>
              </a:ext>
            </a:extLst>
          </p:cNvPr>
          <p:cNvGraphicFramePr>
            <a:graphicFrameLocks noChangeAspect="1"/>
          </p:cNvGraphicFramePr>
          <p:nvPr>
            <p:extLst>
              <p:ext uri="{D42A27DB-BD31-4B8C-83A1-F6EECF244321}">
                <p14:modId xmlns:p14="http://schemas.microsoft.com/office/powerpoint/2010/main" val="2089810975"/>
              </p:ext>
            </p:extLst>
          </p:nvPr>
        </p:nvGraphicFramePr>
        <p:xfrm>
          <a:off x="141316" y="861411"/>
          <a:ext cx="12192000" cy="55487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CF17D66-C370-D23D-FDEE-1DBB65CA284C}"/>
              </a:ext>
              <a:ext uri="{C183D7F6-B498-43B3-948B-1728B52AA6E4}">
                <adec:decorative xmlns:adec="http://schemas.microsoft.com/office/drawing/2017/decorative" val="1"/>
              </a:ext>
            </a:extLst>
          </p:cNvPr>
          <p:cNvSpPr txBox="1"/>
          <p:nvPr/>
        </p:nvSpPr>
        <p:spPr>
          <a:xfrm>
            <a:off x="8253234" y="2631904"/>
            <a:ext cx="2366392" cy="584775"/>
          </a:xfrm>
          <a:prstGeom prst="rect">
            <a:avLst/>
          </a:prstGeom>
          <a:noFill/>
        </p:spPr>
        <p:txBody>
          <a:bodyPr wrap="square" rtlCol="0">
            <a:spAutoFit/>
          </a:bodyPr>
          <a:lstStyle/>
          <a:p>
            <a:pPr algn="ctr"/>
            <a:r>
              <a:rPr lang="en-US" sz="1600" i="1">
                <a:solidFill>
                  <a:srgbClr val="F27F3E"/>
                </a:solidFill>
                <a:latin typeface="+mj-lt"/>
              </a:rPr>
              <a:t>Scores are lowest on this measure</a:t>
            </a:r>
          </a:p>
        </p:txBody>
      </p:sp>
      <p:cxnSp>
        <p:nvCxnSpPr>
          <p:cNvPr id="9" name="Straight Arrow Connector 8">
            <a:extLst>
              <a:ext uri="{FF2B5EF4-FFF2-40B4-BE49-F238E27FC236}">
                <a16:creationId xmlns:a16="http://schemas.microsoft.com/office/drawing/2014/main" id="{AA16A829-5242-61D3-8182-C7FC3E647A85}"/>
              </a:ext>
              <a:ext uri="{C183D7F6-B498-43B3-948B-1728B52AA6E4}">
                <adec:decorative xmlns:adec="http://schemas.microsoft.com/office/drawing/2017/decorative" val="1"/>
              </a:ext>
            </a:extLst>
          </p:cNvPr>
          <p:cNvCxnSpPr>
            <a:cxnSpLocks/>
          </p:cNvCxnSpPr>
          <p:nvPr/>
        </p:nvCxnSpPr>
        <p:spPr>
          <a:xfrm>
            <a:off x="9436430" y="3191740"/>
            <a:ext cx="0" cy="390698"/>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C9C907B-4781-9879-A811-76742D296316}"/>
              </a:ext>
              <a:ext uri="{C183D7F6-B498-43B3-948B-1728B52AA6E4}">
                <adec:decorative xmlns:adec="http://schemas.microsoft.com/office/drawing/2017/decorative" val="1"/>
              </a:ext>
            </a:extLst>
          </p:cNvPr>
          <p:cNvSpPr txBox="1"/>
          <p:nvPr/>
        </p:nvSpPr>
        <p:spPr>
          <a:xfrm>
            <a:off x="1140052" y="2691276"/>
            <a:ext cx="2366392" cy="584775"/>
          </a:xfrm>
          <a:prstGeom prst="rect">
            <a:avLst/>
          </a:prstGeom>
          <a:noFill/>
        </p:spPr>
        <p:txBody>
          <a:bodyPr wrap="square" rtlCol="0">
            <a:spAutoFit/>
          </a:bodyPr>
          <a:lstStyle/>
          <a:p>
            <a:pPr algn="ctr"/>
            <a:r>
              <a:rPr lang="en-US" sz="1600" i="1">
                <a:solidFill>
                  <a:srgbClr val="F27F3E"/>
                </a:solidFill>
                <a:latin typeface="+mj-lt"/>
              </a:rPr>
              <a:t>Scores are highest on this measure</a:t>
            </a:r>
          </a:p>
        </p:txBody>
      </p:sp>
      <p:cxnSp>
        <p:nvCxnSpPr>
          <p:cNvPr id="11" name="Straight Arrow Connector 10">
            <a:extLst>
              <a:ext uri="{FF2B5EF4-FFF2-40B4-BE49-F238E27FC236}">
                <a16:creationId xmlns:a16="http://schemas.microsoft.com/office/drawing/2014/main" id="{166C0327-2C1B-34EE-D4FE-14AF8FF8A27E}"/>
              </a:ext>
              <a:ext uri="{C183D7F6-B498-43B3-948B-1728B52AA6E4}">
                <adec:decorative xmlns:adec="http://schemas.microsoft.com/office/drawing/2017/decorative" val="1"/>
              </a:ext>
            </a:extLst>
          </p:cNvPr>
          <p:cNvCxnSpPr>
            <a:cxnSpLocks/>
          </p:cNvCxnSpPr>
          <p:nvPr/>
        </p:nvCxnSpPr>
        <p:spPr>
          <a:xfrm>
            <a:off x="2323248" y="3251112"/>
            <a:ext cx="0" cy="390698"/>
          </a:xfrm>
          <a:prstGeom prst="straightConnector1">
            <a:avLst/>
          </a:prstGeom>
          <a:ln w="12700">
            <a:solidFill>
              <a:srgbClr val="F27F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6732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Political support and acceptance</a:t>
            </a:r>
          </a:p>
        </p:txBody>
      </p:sp>
      <p:grpSp>
        <p:nvGrpSpPr>
          <p:cNvPr id="46" name="그룹 3">
            <a:extLst>
              <a:ext uri="{FF2B5EF4-FFF2-40B4-BE49-F238E27FC236}">
                <a16:creationId xmlns:a16="http://schemas.microsoft.com/office/drawing/2014/main" id="{5D566287-22D0-B083-FFCD-97B55EFB2740}"/>
              </a:ext>
              <a:ext uri="{C183D7F6-B498-43B3-948B-1728B52AA6E4}">
                <adec:decorative xmlns:adec="http://schemas.microsoft.com/office/drawing/2017/decorative" val="1"/>
              </a:ext>
            </a:extLst>
          </p:cNvPr>
          <p:cNvGrpSpPr/>
          <p:nvPr/>
        </p:nvGrpSpPr>
        <p:grpSpPr>
          <a:xfrm>
            <a:off x="438927" y="1561697"/>
            <a:ext cx="5303520" cy="4834290"/>
            <a:chOff x="930491" y="1829474"/>
            <a:chExt cx="2068189" cy="3388891"/>
          </a:xfrm>
        </p:grpSpPr>
        <p:sp>
          <p:nvSpPr>
            <p:cNvPr id="48" name="Isosceles Triangle 47">
              <a:extLst>
                <a:ext uri="{FF2B5EF4-FFF2-40B4-BE49-F238E27FC236}">
                  <a16:creationId xmlns:a16="http://schemas.microsoft.com/office/drawing/2014/main" id="{33C4EC08-217C-859A-0E59-1E80F5F82959}"/>
                </a:ext>
              </a:extLst>
            </p:cNvPr>
            <p:cNvSpPr/>
            <p:nvPr/>
          </p:nvSpPr>
          <p:spPr>
            <a:xfrm rot="5400000">
              <a:off x="2292225" y="4511910"/>
              <a:ext cx="713570" cy="6993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49" name="Rectangle 48">
              <a:extLst>
                <a:ext uri="{FF2B5EF4-FFF2-40B4-BE49-F238E27FC236}">
                  <a16:creationId xmlns:a16="http://schemas.microsoft.com/office/drawing/2014/main" id="{FF7438D5-2C92-CDDC-9771-1E8A9FEBD236}"/>
                </a:ext>
              </a:extLst>
            </p:cNvPr>
            <p:cNvSpPr/>
            <p:nvPr/>
          </p:nvSpPr>
          <p:spPr>
            <a:xfrm>
              <a:off x="930491" y="1829474"/>
              <a:ext cx="2068189" cy="3024336"/>
            </a:xfrm>
            <a:prstGeom prst="rect">
              <a:avLst/>
            </a:prstGeom>
            <a:solidFill>
              <a:schemeClr val="bg1"/>
            </a:solidFill>
            <a:ln w="22225">
              <a:solidFill>
                <a:srgbClr val="D4410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47" name="TextBox 46">
            <a:extLst>
              <a:ext uri="{FF2B5EF4-FFF2-40B4-BE49-F238E27FC236}">
                <a16:creationId xmlns:a16="http://schemas.microsoft.com/office/drawing/2014/main" id="{1405466D-485E-CF55-7F69-4245F8436D50}"/>
              </a:ext>
            </a:extLst>
          </p:cNvPr>
          <p:cNvSpPr txBox="1"/>
          <p:nvPr/>
        </p:nvSpPr>
        <p:spPr>
          <a:xfrm>
            <a:off x="520222" y="1833321"/>
            <a:ext cx="5140928" cy="3451651"/>
          </a:xfrm>
          <a:prstGeom prst="rect">
            <a:avLst/>
          </a:prstGeom>
          <a:noFill/>
        </p:spPr>
        <p:txBody>
          <a:bodyPr wrap="square" rtlCol="0">
            <a:spAutoFit/>
          </a:bodyPr>
          <a:lstStyle/>
          <a:p>
            <a:pPr marR="0" lvl="0" indent="457200">
              <a:lnSpc>
                <a:spcPct val="110000"/>
              </a:lnSpc>
              <a:spcBef>
                <a:spcPts val="0"/>
              </a:spcBef>
              <a:spcAft>
                <a:spcPts val="0"/>
              </a:spcAft>
              <a:buFont typeface="Arial" panose="020B0604020202020204" pitchFamily="34" charset="0"/>
              <a:buNone/>
            </a:pPr>
            <a:r>
              <a:rPr lang="en-US" sz="20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Gender has come up strongly especially on sexual assault referral (SAR). There is a center and TWGs now because of the leadership of first lady in the group. She gets funding even from outside the state and the training on this was done by SAR center of Lagos through her connections, the facilitators from Lagos do the training through pro-bono to develop the Kebbi center.</a:t>
            </a:r>
            <a:endParaRPr lang="en-US" sz="170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612CFD16-CD15-2709-A7CB-316DFB3ABEB9}"/>
              </a:ext>
            </a:extLst>
          </p:cNvPr>
          <p:cNvSpPr/>
          <p:nvPr/>
        </p:nvSpPr>
        <p:spPr>
          <a:xfrm>
            <a:off x="2951774" y="5218107"/>
            <a:ext cx="264437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rgbClr val="D44102"/>
                </a:solidFill>
                <a:latin typeface="Arial Narrow" panose="020B0606020202030204" pitchFamily="34" charset="0"/>
              </a:rPr>
              <a:t>– Kebbi IP staff</a:t>
            </a:r>
            <a:endParaRPr lang="ko-KR" altLang="en-US" b="1">
              <a:solidFill>
                <a:srgbClr val="D44102"/>
              </a:solidFill>
              <a:latin typeface="Arial Narrow" panose="020B0606020202030204" pitchFamily="34" charset="0"/>
            </a:endParaRPr>
          </a:p>
        </p:txBody>
      </p:sp>
      <p:grpSp>
        <p:nvGrpSpPr>
          <p:cNvPr id="55" name="그룹 3">
            <a:extLst>
              <a:ext uri="{FF2B5EF4-FFF2-40B4-BE49-F238E27FC236}">
                <a16:creationId xmlns:a16="http://schemas.microsoft.com/office/drawing/2014/main" id="{6E118657-CBD1-DC95-BEC0-6586D2583158}"/>
              </a:ext>
              <a:ext uri="{C183D7F6-B498-43B3-948B-1728B52AA6E4}">
                <adec:decorative xmlns:adec="http://schemas.microsoft.com/office/drawing/2017/decorative" val="1"/>
              </a:ext>
            </a:extLst>
          </p:cNvPr>
          <p:cNvGrpSpPr/>
          <p:nvPr/>
        </p:nvGrpSpPr>
        <p:grpSpPr>
          <a:xfrm>
            <a:off x="6324602" y="1561697"/>
            <a:ext cx="5303520" cy="4834289"/>
            <a:chOff x="930491" y="1829474"/>
            <a:chExt cx="2068189" cy="3388890"/>
          </a:xfrm>
        </p:grpSpPr>
        <p:sp>
          <p:nvSpPr>
            <p:cNvPr id="57" name="Isosceles Triangle 56">
              <a:extLst>
                <a:ext uri="{FF2B5EF4-FFF2-40B4-BE49-F238E27FC236}">
                  <a16:creationId xmlns:a16="http://schemas.microsoft.com/office/drawing/2014/main" id="{5062FC55-571B-38FE-A8B1-C14BF22566C2}"/>
                </a:ext>
              </a:extLst>
            </p:cNvPr>
            <p:cNvSpPr/>
            <p:nvPr/>
          </p:nvSpPr>
          <p:spPr>
            <a:xfrm rot="5400000">
              <a:off x="2292225" y="4511909"/>
              <a:ext cx="713570" cy="6993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endParaRPr>
            </a:p>
          </p:txBody>
        </p:sp>
        <p:sp>
          <p:nvSpPr>
            <p:cNvPr id="58" name="Rectangle 57">
              <a:extLst>
                <a:ext uri="{FF2B5EF4-FFF2-40B4-BE49-F238E27FC236}">
                  <a16:creationId xmlns:a16="http://schemas.microsoft.com/office/drawing/2014/main" id="{C33A3FC4-155F-684C-8F51-74CEC2B1A252}"/>
                </a:ext>
              </a:extLst>
            </p:cNvPr>
            <p:cNvSpPr/>
            <p:nvPr/>
          </p:nvSpPr>
          <p:spPr>
            <a:xfrm>
              <a:off x="930491" y="1829474"/>
              <a:ext cx="2068189" cy="3024336"/>
            </a:xfrm>
            <a:prstGeom prst="rect">
              <a:avLst/>
            </a:prstGeom>
            <a:solidFill>
              <a:schemeClr val="bg1"/>
            </a:solidFill>
            <a:ln w="22225">
              <a:solidFill>
                <a:srgbClr val="D4410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anose="020B0604020202020204" pitchFamily="34" charset="0"/>
                <a:cs typeface="Arial" pitchFamily="34" charset="0"/>
              </a:endParaRPr>
            </a:p>
          </p:txBody>
        </p:sp>
      </p:grpSp>
      <p:sp>
        <p:nvSpPr>
          <p:cNvPr id="56" name="TextBox 55">
            <a:extLst>
              <a:ext uri="{FF2B5EF4-FFF2-40B4-BE49-F238E27FC236}">
                <a16:creationId xmlns:a16="http://schemas.microsoft.com/office/drawing/2014/main" id="{43F068F7-E597-38E6-2A1E-A2D235CCB58B}"/>
              </a:ext>
            </a:extLst>
          </p:cNvPr>
          <p:cNvSpPr txBox="1"/>
          <p:nvPr/>
        </p:nvSpPr>
        <p:spPr>
          <a:xfrm>
            <a:off x="6405897" y="1852237"/>
            <a:ext cx="5140928" cy="2373663"/>
          </a:xfrm>
          <a:prstGeom prst="rect">
            <a:avLst/>
          </a:prstGeom>
          <a:noFill/>
        </p:spPr>
        <p:txBody>
          <a:bodyPr wrap="square" rtlCol="0">
            <a:spAutoFit/>
          </a:bodyPr>
          <a:lstStyle/>
          <a:p>
            <a:pPr marR="0" lvl="0" indent="457200">
              <a:lnSpc>
                <a:spcPct val="107000"/>
              </a:lnSpc>
              <a:spcBef>
                <a:spcPts val="0"/>
              </a:spcBef>
              <a:spcAft>
                <a:spcPts val="800"/>
              </a:spcAft>
            </a:pPr>
            <a:r>
              <a:rPr lang="en-US"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If </a:t>
            </a: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Department of Planning Research and Statistic (DPRS)</a:t>
            </a:r>
            <a:r>
              <a:rPr lang="en-US" sz="20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has activities in the communities, government supports the department by providing venue, sometimes logistics, and covering securities to create enabling environment, access and acceptance of the communities. </a:t>
            </a:r>
          </a:p>
        </p:txBody>
      </p:sp>
      <p:sp>
        <p:nvSpPr>
          <p:cNvPr id="60" name="Rectangle 59">
            <a:extLst>
              <a:ext uri="{FF2B5EF4-FFF2-40B4-BE49-F238E27FC236}">
                <a16:creationId xmlns:a16="http://schemas.microsoft.com/office/drawing/2014/main" id="{58258247-1794-C91D-998D-E22D5D8559A9}"/>
              </a:ext>
            </a:extLst>
          </p:cNvPr>
          <p:cNvSpPr/>
          <p:nvPr/>
        </p:nvSpPr>
        <p:spPr>
          <a:xfrm>
            <a:off x="9370634" y="5203178"/>
            <a:ext cx="2140095" cy="39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ko-KR" b="1">
                <a:solidFill>
                  <a:srgbClr val="D44102"/>
                </a:solidFill>
                <a:latin typeface="Arial Narrow" panose="020B0606020202030204" pitchFamily="34" charset="0"/>
              </a:rPr>
              <a:t>– Kebbi SMOH staff</a:t>
            </a:r>
            <a:endParaRPr lang="ko-KR" altLang="en-US" b="1">
              <a:solidFill>
                <a:srgbClr val="D44102"/>
              </a:solidFill>
              <a:latin typeface="Arial Narrow" panose="020B0606020202030204" pitchFamily="34" charset="0"/>
            </a:endParaRPr>
          </a:p>
        </p:txBody>
      </p:sp>
    </p:spTree>
    <p:extLst>
      <p:ext uri="{BB962C8B-B14F-4D97-AF65-F5344CB8AC3E}">
        <p14:creationId xmlns:p14="http://schemas.microsoft.com/office/powerpoint/2010/main" val="390119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A0A6A5-9092-739E-41F7-8604963B3639}"/>
              </a:ext>
            </a:extLst>
          </p:cNvPr>
          <p:cNvSpPr>
            <a:spLocks noGrp="1"/>
          </p:cNvSpPr>
          <p:nvPr>
            <p:ph type="title" idx="4294967295"/>
          </p:nvPr>
        </p:nvSpPr>
        <p:spPr>
          <a:xfrm>
            <a:off x="647700" y="784225"/>
            <a:ext cx="9107488" cy="836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Preliminary Analytical Approach</a:t>
            </a:r>
          </a:p>
        </p:txBody>
      </p:sp>
      <p:sp>
        <p:nvSpPr>
          <p:cNvPr id="16" name="TextBox 15">
            <a:extLst>
              <a:ext uri="{FF2B5EF4-FFF2-40B4-BE49-F238E27FC236}">
                <a16:creationId xmlns:a16="http://schemas.microsoft.com/office/drawing/2014/main" id="{753495BE-C3E2-F9B2-3518-B92D6162F411}"/>
              </a:ext>
            </a:extLst>
          </p:cNvPr>
          <p:cNvSpPr txBox="1"/>
          <p:nvPr/>
        </p:nvSpPr>
        <p:spPr>
          <a:xfrm>
            <a:off x="663910" y="1467660"/>
            <a:ext cx="11057586" cy="707886"/>
          </a:xfrm>
          <a:prstGeom prst="rect">
            <a:avLst/>
          </a:prstGeom>
          <a:noFill/>
          <a:ln>
            <a:noFill/>
          </a:ln>
        </p:spPr>
        <p:txBody>
          <a:bodyPr wrap="square" rtlCol="0">
            <a:spAutoFit/>
          </a:bodyPr>
          <a:lstStyle/>
          <a:p>
            <a:pPr>
              <a:spcAft>
                <a:spcPts val="600"/>
              </a:spcAft>
            </a:pPr>
            <a:r>
              <a:rPr lang="en-US" sz="2000" b="1" dirty="0">
                <a:latin typeface="Arial" panose="020B0604020202020204" pitchFamily="34" charset="0"/>
                <a:cs typeface="Arial" panose="020B0604020202020204" pitchFamily="34" charset="0"/>
              </a:rPr>
              <a:t>DHIS2 data review</a:t>
            </a:r>
            <a:r>
              <a:rPr lang="en-US" sz="2000" dirty="0">
                <a:latin typeface="Arial" panose="020B0604020202020204" pitchFamily="34" charset="0"/>
                <a:cs typeface="Arial" panose="020B0604020202020204" pitchFamily="34" charset="0"/>
              </a:rPr>
              <a:t>: High rates of missing data at the facility-month level led to decision to analyze mean cases per month per facility at the state level as the main outcome. </a:t>
            </a:r>
            <a:endParaRPr lang="en-US" sz="2000" dirty="0">
              <a:solidFill>
                <a:srgbClr val="D54F13"/>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AAA02CEF-0382-EE9B-FB5C-08EC71EE3CF6}"/>
              </a:ext>
            </a:extLst>
          </p:cNvPr>
          <p:cNvSpPr/>
          <p:nvPr/>
        </p:nvSpPr>
        <p:spPr>
          <a:xfrm>
            <a:off x="375294" y="2431065"/>
            <a:ext cx="3428380" cy="49713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012" tIns="148012" rIns="148012" bIns="148012" numCol="1" spcCol="1270" anchor="ctr" anchorCtr="0">
            <a:noAutofit/>
          </a:bodyPr>
          <a:lstStyle/>
          <a:p>
            <a:pPr marL="0" lvl="0" indent="0" algn="ctr" defTabSz="1289050">
              <a:lnSpc>
                <a:spcPct val="90000"/>
              </a:lnSpc>
              <a:spcBef>
                <a:spcPct val="0"/>
              </a:spcBef>
              <a:spcAft>
                <a:spcPct val="35000"/>
              </a:spcAft>
              <a:buNone/>
            </a:pPr>
            <a:r>
              <a:rPr lang="en-US" sz="2000" kern="1200">
                <a:latin typeface="Arial" panose="020B0604020202020204" pitchFamily="34" charset="0"/>
              </a:rPr>
              <a:t>Question</a:t>
            </a:r>
          </a:p>
        </p:txBody>
      </p:sp>
      <p:sp>
        <p:nvSpPr>
          <p:cNvPr id="18" name="Freeform: Shape 17">
            <a:extLst>
              <a:ext uri="{FF2B5EF4-FFF2-40B4-BE49-F238E27FC236}">
                <a16:creationId xmlns:a16="http://schemas.microsoft.com/office/drawing/2014/main" id="{5BBE4B13-32FC-AF1F-FDD4-23F8F065EA66}"/>
              </a:ext>
            </a:extLst>
          </p:cNvPr>
          <p:cNvSpPr/>
          <p:nvPr/>
        </p:nvSpPr>
        <p:spPr>
          <a:xfrm>
            <a:off x="375294" y="3038042"/>
            <a:ext cx="3428380" cy="1591368"/>
          </a:xfrm>
          <a:custGeom>
            <a:avLst/>
            <a:gdLst>
              <a:gd name="connsiteX0" fmla="*/ 0 w 2706022"/>
              <a:gd name="connsiteY0" fmla="*/ 143195 h 1431951"/>
              <a:gd name="connsiteX1" fmla="*/ 143195 w 2706022"/>
              <a:gd name="connsiteY1" fmla="*/ 0 h 1431951"/>
              <a:gd name="connsiteX2" fmla="*/ 2562827 w 2706022"/>
              <a:gd name="connsiteY2" fmla="*/ 0 h 1431951"/>
              <a:gd name="connsiteX3" fmla="*/ 2706022 w 2706022"/>
              <a:gd name="connsiteY3" fmla="*/ 143195 h 1431951"/>
              <a:gd name="connsiteX4" fmla="*/ 2706022 w 2706022"/>
              <a:gd name="connsiteY4" fmla="*/ 1288756 h 1431951"/>
              <a:gd name="connsiteX5" fmla="*/ 2562827 w 2706022"/>
              <a:gd name="connsiteY5" fmla="*/ 1431951 h 1431951"/>
              <a:gd name="connsiteX6" fmla="*/ 143195 w 2706022"/>
              <a:gd name="connsiteY6" fmla="*/ 1431951 h 1431951"/>
              <a:gd name="connsiteX7" fmla="*/ 0 w 2706022"/>
              <a:gd name="connsiteY7" fmla="*/ 1288756 h 1431951"/>
              <a:gd name="connsiteX8" fmla="*/ 0 w 2706022"/>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022" h="1431951">
                <a:moveTo>
                  <a:pt x="0" y="143195"/>
                </a:moveTo>
                <a:cubicBezTo>
                  <a:pt x="0" y="64111"/>
                  <a:pt x="64111" y="0"/>
                  <a:pt x="143195" y="0"/>
                </a:cubicBezTo>
                <a:lnTo>
                  <a:pt x="2562827" y="0"/>
                </a:lnTo>
                <a:cubicBezTo>
                  <a:pt x="2641911" y="0"/>
                  <a:pt x="2706022" y="64111"/>
                  <a:pt x="2706022" y="143195"/>
                </a:cubicBezTo>
                <a:lnTo>
                  <a:pt x="2706022" y="1288756"/>
                </a:lnTo>
                <a:cubicBezTo>
                  <a:pt x="2706022" y="1367840"/>
                  <a:pt x="2641911" y="1431951"/>
                  <a:pt x="2562827"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85000"/>
                    <a:lumOff val="15000"/>
                  </a:schemeClr>
                </a:solidFill>
                <a:latin typeface="Arial" panose="020B0604020202020204" pitchFamily="34" charset="0"/>
              </a:rPr>
              <a:t>How does facility-level reporting of health service delivery change over time?</a:t>
            </a:r>
          </a:p>
        </p:txBody>
      </p:sp>
      <p:cxnSp>
        <p:nvCxnSpPr>
          <p:cNvPr id="25" name="Straight Arrow Connector 24" descr="Arrow pointing to indicator">
            <a:extLst>
              <a:ext uri="{FF2B5EF4-FFF2-40B4-BE49-F238E27FC236}">
                <a16:creationId xmlns:a16="http://schemas.microsoft.com/office/drawing/2014/main" id="{8558209E-BE30-2052-7D60-F011D5AB56D4}"/>
              </a:ext>
            </a:extLst>
          </p:cNvPr>
          <p:cNvCxnSpPr>
            <a:cxnSpLocks/>
          </p:cNvCxnSpPr>
          <p:nvPr/>
        </p:nvCxnSpPr>
        <p:spPr>
          <a:xfrm>
            <a:off x="3985788" y="3775586"/>
            <a:ext cx="481780"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EE849EE2-9160-7CD8-2370-4D2131954F3C}"/>
              </a:ext>
            </a:extLst>
          </p:cNvPr>
          <p:cNvSpPr/>
          <p:nvPr/>
        </p:nvSpPr>
        <p:spPr>
          <a:xfrm>
            <a:off x="4590552" y="3038042"/>
            <a:ext cx="2293207" cy="1591368"/>
          </a:xfrm>
          <a:custGeom>
            <a:avLst/>
            <a:gdLst>
              <a:gd name="connsiteX0" fmla="*/ 0 w 2706022"/>
              <a:gd name="connsiteY0" fmla="*/ 143195 h 1431951"/>
              <a:gd name="connsiteX1" fmla="*/ 143195 w 2706022"/>
              <a:gd name="connsiteY1" fmla="*/ 0 h 1431951"/>
              <a:gd name="connsiteX2" fmla="*/ 2562827 w 2706022"/>
              <a:gd name="connsiteY2" fmla="*/ 0 h 1431951"/>
              <a:gd name="connsiteX3" fmla="*/ 2706022 w 2706022"/>
              <a:gd name="connsiteY3" fmla="*/ 143195 h 1431951"/>
              <a:gd name="connsiteX4" fmla="*/ 2706022 w 2706022"/>
              <a:gd name="connsiteY4" fmla="*/ 1288756 h 1431951"/>
              <a:gd name="connsiteX5" fmla="*/ 2562827 w 2706022"/>
              <a:gd name="connsiteY5" fmla="*/ 1431951 h 1431951"/>
              <a:gd name="connsiteX6" fmla="*/ 143195 w 2706022"/>
              <a:gd name="connsiteY6" fmla="*/ 1431951 h 1431951"/>
              <a:gd name="connsiteX7" fmla="*/ 0 w 2706022"/>
              <a:gd name="connsiteY7" fmla="*/ 1288756 h 1431951"/>
              <a:gd name="connsiteX8" fmla="*/ 0 w 2706022"/>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022" h="1431951">
                <a:moveTo>
                  <a:pt x="0" y="143195"/>
                </a:moveTo>
                <a:cubicBezTo>
                  <a:pt x="0" y="64111"/>
                  <a:pt x="64111" y="0"/>
                  <a:pt x="143195" y="0"/>
                </a:cubicBezTo>
                <a:lnTo>
                  <a:pt x="2562827" y="0"/>
                </a:lnTo>
                <a:cubicBezTo>
                  <a:pt x="2641911" y="0"/>
                  <a:pt x="2706022" y="64111"/>
                  <a:pt x="2706022" y="143195"/>
                </a:cubicBezTo>
                <a:lnTo>
                  <a:pt x="2706022" y="1288756"/>
                </a:lnTo>
                <a:cubicBezTo>
                  <a:pt x="2706022" y="1367840"/>
                  <a:pt x="2641911" y="1431951"/>
                  <a:pt x="2562827"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85000"/>
                    <a:lumOff val="15000"/>
                  </a:schemeClr>
                </a:solidFill>
                <a:latin typeface="Arial" panose="020B0604020202020204" pitchFamily="34" charset="0"/>
              </a:rPr>
              <a:t>% of facilities reporting service delivery indicator by month</a:t>
            </a:r>
          </a:p>
        </p:txBody>
      </p:sp>
      <p:sp>
        <p:nvSpPr>
          <p:cNvPr id="34" name="Equals 33" descr="equal icon pointing to example calculation">
            <a:extLst>
              <a:ext uri="{FF2B5EF4-FFF2-40B4-BE49-F238E27FC236}">
                <a16:creationId xmlns:a16="http://schemas.microsoft.com/office/drawing/2014/main" id="{4FEF89F6-99CF-BE32-1F27-69DE785079D3}"/>
              </a:ext>
            </a:extLst>
          </p:cNvPr>
          <p:cNvSpPr/>
          <p:nvPr/>
        </p:nvSpPr>
        <p:spPr>
          <a:xfrm>
            <a:off x="7089126" y="3602081"/>
            <a:ext cx="376144" cy="382152"/>
          </a:xfrm>
          <a:prstGeom prst="mathEqual">
            <a:avLst/>
          </a:pr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27060" rIns="40590" bIns="27060" numCol="1" spcCol="1270" anchor="ctr" anchorCtr="0">
            <a:noAutofit/>
          </a:bodyPr>
          <a:lstStyle/>
          <a:p>
            <a:pPr marL="0" lvl="0" indent="0" algn="ctr" defTabSz="889000">
              <a:lnSpc>
                <a:spcPct val="90000"/>
              </a:lnSpc>
              <a:spcBef>
                <a:spcPct val="0"/>
              </a:spcBef>
              <a:spcAft>
                <a:spcPct val="35000"/>
              </a:spcAft>
              <a:buNone/>
            </a:pPr>
            <a:endParaRPr lang="en-US" sz="2000" kern="1200">
              <a:latin typeface="Arial" panose="020B0604020202020204" pitchFamily="34" charset="0"/>
            </a:endParaRPr>
          </a:p>
        </p:txBody>
      </p:sp>
      <p:graphicFrame>
        <p:nvGraphicFramePr>
          <p:cNvPr id="33" name="Table 33">
            <a:extLst>
              <a:ext uri="{FF2B5EF4-FFF2-40B4-BE49-F238E27FC236}">
                <a16:creationId xmlns:a16="http://schemas.microsoft.com/office/drawing/2014/main" id="{BDF47C78-70DC-C248-5557-446374285CEA}"/>
              </a:ext>
            </a:extLst>
          </p:cNvPr>
          <p:cNvGraphicFramePr>
            <a:graphicFrameLocks noGrp="1"/>
          </p:cNvGraphicFramePr>
          <p:nvPr>
            <p:extLst>
              <p:ext uri="{D42A27DB-BD31-4B8C-83A1-F6EECF244321}">
                <p14:modId xmlns:p14="http://schemas.microsoft.com/office/powerpoint/2010/main" val="2253555392"/>
              </p:ext>
            </p:extLst>
          </p:nvPr>
        </p:nvGraphicFramePr>
        <p:xfrm>
          <a:off x="7957960" y="3200245"/>
          <a:ext cx="3717758" cy="1263209"/>
        </p:xfrm>
        <a:graphic>
          <a:graphicData uri="http://schemas.openxmlformats.org/drawingml/2006/table">
            <a:tbl>
              <a:tblPr firstRow="1" bandRow="1">
                <a:tableStyleId>{5940675A-B579-460E-94D1-54222C63F5DA}</a:tableStyleId>
              </a:tblPr>
              <a:tblGrid>
                <a:gridCol w="3717758">
                  <a:extLst>
                    <a:ext uri="{9D8B030D-6E8A-4147-A177-3AD203B41FA5}">
                      <a16:colId xmlns:a16="http://schemas.microsoft.com/office/drawing/2014/main" val="1699914980"/>
                    </a:ext>
                  </a:extLst>
                </a:gridCol>
              </a:tblGrid>
              <a:tr h="608698">
                <a:tc>
                  <a:txBody>
                    <a:bodyPr/>
                    <a:lstStyle/>
                    <a:p>
                      <a:pPr algn="ctr"/>
                      <a:r>
                        <a:rPr lang="en-US" sz="1600" b="0" i="0" kern="1200" dirty="0">
                          <a:solidFill>
                            <a:schemeClr val="tx1">
                              <a:lumMod val="85000"/>
                              <a:lumOff val="15000"/>
                            </a:schemeClr>
                          </a:solidFill>
                          <a:latin typeface="Arial" panose="020B0604020202020204" pitchFamily="34" charset="0"/>
                        </a:rPr>
                        <a:t># Kebbi facilities reporting # persons presenting with fever and tested by RDT in October 2021</a:t>
                      </a:r>
                      <a:endParaRPr lang="en-US" sz="1600" b="0" i="0" dirty="0">
                        <a:solidFill>
                          <a:schemeClr val="tx1">
                            <a:lumMod val="85000"/>
                            <a:lumOff val="15000"/>
                          </a:schemeClr>
                        </a:solidFill>
                        <a:latin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112407"/>
                  </a:ext>
                </a:extLst>
              </a:tr>
              <a:tr h="440249">
                <a:tc>
                  <a:txBody>
                    <a:bodyPr/>
                    <a:lstStyle/>
                    <a:p>
                      <a:pPr algn="ctr"/>
                      <a:r>
                        <a:rPr lang="en-US" sz="1600" b="0" i="0" kern="1200" dirty="0">
                          <a:solidFill>
                            <a:schemeClr val="tx1">
                              <a:lumMod val="85000"/>
                              <a:lumOff val="15000"/>
                            </a:schemeClr>
                          </a:solidFill>
                          <a:latin typeface="Arial" panose="020B0604020202020204" pitchFamily="34" charset="0"/>
                        </a:rPr>
                        <a:t>Total # Kebbi facilities</a:t>
                      </a:r>
                      <a:endParaRPr lang="en-US" sz="1600" b="0" i="0" dirty="0">
                        <a:solidFill>
                          <a:schemeClr val="tx1">
                            <a:lumMod val="85000"/>
                            <a:lumOff val="15000"/>
                          </a:schemeClr>
                        </a:solidFill>
                        <a:latin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2036001"/>
                  </a:ext>
                </a:extLst>
              </a:tr>
            </a:tbl>
          </a:graphicData>
        </a:graphic>
      </p:graphicFrame>
      <p:sp>
        <p:nvSpPr>
          <p:cNvPr id="22" name="Freeform: Shape 21">
            <a:extLst>
              <a:ext uri="{FF2B5EF4-FFF2-40B4-BE49-F238E27FC236}">
                <a16:creationId xmlns:a16="http://schemas.microsoft.com/office/drawing/2014/main" id="{6F9B3745-4209-794C-ED95-F45A3E5BF9FC}"/>
              </a:ext>
              <a:ext uri="{C183D7F6-B498-43B3-948B-1728B52AA6E4}">
                <adec:decorative xmlns:adec="http://schemas.microsoft.com/office/drawing/2017/decorative" val="1"/>
              </a:ext>
            </a:extLst>
          </p:cNvPr>
          <p:cNvSpPr/>
          <p:nvPr/>
        </p:nvSpPr>
        <p:spPr>
          <a:xfrm>
            <a:off x="7670637" y="3038042"/>
            <a:ext cx="4146069" cy="1591368"/>
          </a:xfrm>
          <a:custGeom>
            <a:avLst/>
            <a:gdLst>
              <a:gd name="connsiteX0" fmla="*/ 0 w 2706022"/>
              <a:gd name="connsiteY0" fmla="*/ 143195 h 1431951"/>
              <a:gd name="connsiteX1" fmla="*/ 143195 w 2706022"/>
              <a:gd name="connsiteY1" fmla="*/ 0 h 1431951"/>
              <a:gd name="connsiteX2" fmla="*/ 2562827 w 2706022"/>
              <a:gd name="connsiteY2" fmla="*/ 0 h 1431951"/>
              <a:gd name="connsiteX3" fmla="*/ 2706022 w 2706022"/>
              <a:gd name="connsiteY3" fmla="*/ 143195 h 1431951"/>
              <a:gd name="connsiteX4" fmla="*/ 2706022 w 2706022"/>
              <a:gd name="connsiteY4" fmla="*/ 1288756 h 1431951"/>
              <a:gd name="connsiteX5" fmla="*/ 2562827 w 2706022"/>
              <a:gd name="connsiteY5" fmla="*/ 1431951 h 1431951"/>
              <a:gd name="connsiteX6" fmla="*/ 143195 w 2706022"/>
              <a:gd name="connsiteY6" fmla="*/ 1431951 h 1431951"/>
              <a:gd name="connsiteX7" fmla="*/ 0 w 2706022"/>
              <a:gd name="connsiteY7" fmla="*/ 1288756 h 1431951"/>
              <a:gd name="connsiteX8" fmla="*/ 0 w 2706022"/>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6022" h="1431951">
                <a:moveTo>
                  <a:pt x="0" y="143195"/>
                </a:moveTo>
                <a:cubicBezTo>
                  <a:pt x="0" y="64111"/>
                  <a:pt x="64111" y="0"/>
                  <a:pt x="143195" y="0"/>
                </a:cubicBezTo>
                <a:lnTo>
                  <a:pt x="2562827" y="0"/>
                </a:lnTo>
                <a:cubicBezTo>
                  <a:pt x="2641911" y="0"/>
                  <a:pt x="2706022" y="64111"/>
                  <a:pt x="2706022" y="143195"/>
                </a:cubicBezTo>
                <a:lnTo>
                  <a:pt x="2706022" y="1288756"/>
                </a:lnTo>
                <a:cubicBezTo>
                  <a:pt x="2706022" y="1367840"/>
                  <a:pt x="2641911" y="1431951"/>
                  <a:pt x="2562827"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lumMod val="85000"/>
                  <a:lumOff val="15000"/>
                </a:schemeClr>
              </a:solidFill>
              <a:latin typeface="Arial" panose="020B0604020202020204" pitchFamily="34" charset="0"/>
            </a:endParaRPr>
          </a:p>
        </p:txBody>
      </p:sp>
      <p:sp>
        <p:nvSpPr>
          <p:cNvPr id="24" name="Freeform: Shape 23">
            <a:extLst>
              <a:ext uri="{FF2B5EF4-FFF2-40B4-BE49-F238E27FC236}">
                <a16:creationId xmlns:a16="http://schemas.microsoft.com/office/drawing/2014/main" id="{A0BB5972-1E78-74B1-98A4-E493991514BA}"/>
              </a:ext>
            </a:extLst>
          </p:cNvPr>
          <p:cNvSpPr/>
          <p:nvPr/>
        </p:nvSpPr>
        <p:spPr>
          <a:xfrm>
            <a:off x="375294" y="4735500"/>
            <a:ext cx="3428380" cy="1591368"/>
          </a:xfrm>
          <a:custGeom>
            <a:avLst/>
            <a:gdLst>
              <a:gd name="connsiteX0" fmla="*/ 0 w 2708667"/>
              <a:gd name="connsiteY0" fmla="*/ 143195 h 1431951"/>
              <a:gd name="connsiteX1" fmla="*/ 143195 w 2708667"/>
              <a:gd name="connsiteY1" fmla="*/ 0 h 1431951"/>
              <a:gd name="connsiteX2" fmla="*/ 2565472 w 2708667"/>
              <a:gd name="connsiteY2" fmla="*/ 0 h 1431951"/>
              <a:gd name="connsiteX3" fmla="*/ 2708667 w 2708667"/>
              <a:gd name="connsiteY3" fmla="*/ 143195 h 1431951"/>
              <a:gd name="connsiteX4" fmla="*/ 2708667 w 2708667"/>
              <a:gd name="connsiteY4" fmla="*/ 1288756 h 1431951"/>
              <a:gd name="connsiteX5" fmla="*/ 2565472 w 2708667"/>
              <a:gd name="connsiteY5" fmla="*/ 1431951 h 1431951"/>
              <a:gd name="connsiteX6" fmla="*/ 143195 w 2708667"/>
              <a:gd name="connsiteY6" fmla="*/ 1431951 h 1431951"/>
              <a:gd name="connsiteX7" fmla="*/ 0 w 2708667"/>
              <a:gd name="connsiteY7" fmla="*/ 1288756 h 1431951"/>
              <a:gd name="connsiteX8" fmla="*/ 0 w 2708667"/>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667" h="1431951">
                <a:moveTo>
                  <a:pt x="0" y="143195"/>
                </a:moveTo>
                <a:cubicBezTo>
                  <a:pt x="0" y="64111"/>
                  <a:pt x="64111" y="0"/>
                  <a:pt x="143195" y="0"/>
                </a:cubicBezTo>
                <a:lnTo>
                  <a:pt x="2565472" y="0"/>
                </a:lnTo>
                <a:cubicBezTo>
                  <a:pt x="2644556" y="0"/>
                  <a:pt x="2708667" y="64111"/>
                  <a:pt x="2708667" y="143195"/>
                </a:cubicBezTo>
                <a:lnTo>
                  <a:pt x="2708667" y="1288756"/>
                </a:lnTo>
                <a:cubicBezTo>
                  <a:pt x="2708667" y="1367840"/>
                  <a:pt x="2644556" y="1431951"/>
                  <a:pt x="2565472"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lumMod val="85000"/>
                    <a:lumOff val="15000"/>
                  </a:schemeClr>
                </a:solidFill>
                <a:latin typeface="Arial" panose="020B0604020202020204" pitchFamily="34" charset="0"/>
              </a:rPr>
              <a:t>How do state-level service delivery volumes change over time?</a:t>
            </a:r>
          </a:p>
        </p:txBody>
      </p:sp>
      <p:cxnSp>
        <p:nvCxnSpPr>
          <p:cNvPr id="27" name="Straight Arrow Connector 26" descr="Arrow pointing to indicator">
            <a:extLst>
              <a:ext uri="{FF2B5EF4-FFF2-40B4-BE49-F238E27FC236}">
                <a16:creationId xmlns:a16="http://schemas.microsoft.com/office/drawing/2014/main" id="{364BE8F5-3DDA-3E23-AEAE-C0827BDAA1C5}"/>
              </a:ext>
            </a:extLst>
          </p:cNvPr>
          <p:cNvCxnSpPr>
            <a:cxnSpLocks/>
          </p:cNvCxnSpPr>
          <p:nvPr/>
        </p:nvCxnSpPr>
        <p:spPr>
          <a:xfrm>
            <a:off x="3985788" y="5544515"/>
            <a:ext cx="481780"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D78B8B7B-3596-D6DC-00E6-F1DC89F13F2E}"/>
              </a:ext>
            </a:extLst>
          </p:cNvPr>
          <p:cNvSpPr/>
          <p:nvPr/>
        </p:nvSpPr>
        <p:spPr>
          <a:xfrm>
            <a:off x="4590551" y="4735500"/>
            <a:ext cx="2293207" cy="1591368"/>
          </a:xfrm>
          <a:custGeom>
            <a:avLst/>
            <a:gdLst>
              <a:gd name="connsiteX0" fmla="*/ 0 w 2708667"/>
              <a:gd name="connsiteY0" fmla="*/ 143195 h 1431951"/>
              <a:gd name="connsiteX1" fmla="*/ 143195 w 2708667"/>
              <a:gd name="connsiteY1" fmla="*/ 0 h 1431951"/>
              <a:gd name="connsiteX2" fmla="*/ 2565472 w 2708667"/>
              <a:gd name="connsiteY2" fmla="*/ 0 h 1431951"/>
              <a:gd name="connsiteX3" fmla="*/ 2708667 w 2708667"/>
              <a:gd name="connsiteY3" fmla="*/ 143195 h 1431951"/>
              <a:gd name="connsiteX4" fmla="*/ 2708667 w 2708667"/>
              <a:gd name="connsiteY4" fmla="*/ 1288756 h 1431951"/>
              <a:gd name="connsiteX5" fmla="*/ 2565472 w 2708667"/>
              <a:gd name="connsiteY5" fmla="*/ 1431951 h 1431951"/>
              <a:gd name="connsiteX6" fmla="*/ 143195 w 2708667"/>
              <a:gd name="connsiteY6" fmla="*/ 1431951 h 1431951"/>
              <a:gd name="connsiteX7" fmla="*/ 0 w 2708667"/>
              <a:gd name="connsiteY7" fmla="*/ 1288756 h 1431951"/>
              <a:gd name="connsiteX8" fmla="*/ 0 w 2708667"/>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667" h="1431951">
                <a:moveTo>
                  <a:pt x="0" y="143195"/>
                </a:moveTo>
                <a:cubicBezTo>
                  <a:pt x="0" y="64111"/>
                  <a:pt x="64111" y="0"/>
                  <a:pt x="143195" y="0"/>
                </a:cubicBezTo>
                <a:lnTo>
                  <a:pt x="2565472" y="0"/>
                </a:lnTo>
                <a:cubicBezTo>
                  <a:pt x="2644556" y="0"/>
                  <a:pt x="2708667" y="64111"/>
                  <a:pt x="2708667" y="143195"/>
                </a:cubicBezTo>
                <a:lnTo>
                  <a:pt x="2708667" y="1288756"/>
                </a:lnTo>
                <a:cubicBezTo>
                  <a:pt x="2708667" y="1367840"/>
                  <a:pt x="2644556" y="1431951"/>
                  <a:pt x="2565472"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lumMod val="85000"/>
                    <a:lumOff val="15000"/>
                  </a:schemeClr>
                </a:solidFill>
                <a:latin typeface="Arial" panose="020B0604020202020204" pitchFamily="34" charset="0"/>
              </a:rPr>
              <a:t>State-level average number of cases or clients per facility by month</a:t>
            </a:r>
          </a:p>
        </p:txBody>
      </p:sp>
      <p:sp>
        <p:nvSpPr>
          <p:cNvPr id="36" name="Equals 35" descr="equal icon pointing to example calculation">
            <a:extLst>
              <a:ext uri="{FF2B5EF4-FFF2-40B4-BE49-F238E27FC236}">
                <a16:creationId xmlns:a16="http://schemas.microsoft.com/office/drawing/2014/main" id="{48A865F4-C5FD-40B6-143B-D0F15D5DA749}"/>
              </a:ext>
            </a:extLst>
          </p:cNvPr>
          <p:cNvSpPr/>
          <p:nvPr/>
        </p:nvSpPr>
        <p:spPr>
          <a:xfrm>
            <a:off x="7151771" y="5340107"/>
            <a:ext cx="376144" cy="382152"/>
          </a:xfrm>
          <a:prstGeom prst="mathEqual">
            <a:avLst/>
          </a:prstGeom>
          <a:solidFill>
            <a:schemeClr val="accent3">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27060" rIns="40590" bIns="27060" numCol="1" spcCol="1270" anchor="ctr" anchorCtr="0">
            <a:noAutofit/>
          </a:bodyPr>
          <a:lstStyle/>
          <a:p>
            <a:pPr marL="0" lvl="0" indent="0" algn="ctr" defTabSz="889000">
              <a:lnSpc>
                <a:spcPct val="90000"/>
              </a:lnSpc>
              <a:spcBef>
                <a:spcPct val="0"/>
              </a:spcBef>
              <a:spcAft>
                <a:spcPct val="35000"/>
              </a:spcAft>
              <a:buNone/>
            </a:pPr>
            <a:endParaRPr lang="en-US" sz="2000" kern="1200">
              <a:latin typeface="Arial" panose="020B0604020202020204" pitchFamily="34" charset="0"/>
            </a:endParaRPr>
          </a:p>
        </p:txBody>
      </p:sp>
      <p:sp>
        <p:nvSpPr>
          <p:cNvPr id="28" name="Freeform: Shape 27">
            <a:extLst>
              <a:ext uri="{FF2B5EF4-FFF2-40B4-BE49-F238E27FC236}">
                <a16:creationId xmlns:a16="http://schemas.microsoft.com/office/drawing/2014/main" id="{9E41660A-D810-8608-499D-655E7805A758}"/>
              </a:ext>
              <a:ext uri="{C183D7F6-B498-43B3-948B-1728B52AA6E4}">
                <adec:decorative xmlns:adec="http://schemas.microsoft.com/office/drawing/2017/decorative" val="1"/>
              </a:ext>
            </a:extLst>
          </p:cNvPr>
          <p:cNvSpPr/>
          <p:nvPr/>
        </p:nvSpPr>
        <p:spPr>
          <a:xfrm>
            <a:off x="7670636" y="4735499"/>
            <a:ext cx="4146070" cy="1802953"/>
          </a:xfrm>
          <a:custGeom>
            <a:avLst/>
            <a:gdLst>
              <a:gd name="connsiteX0" fmla="*/ 0 w 2708667"/>
              <a:gd name="connsiteY0" fmla="*/ 143195 h 1431951"/>
              <a:gd name="connsiteX1" fmla="*/ 143195 w 2708667"/>
              <a:gd name="connsiteY1" fmla="*/ 0 h 1431951"/>
              <a:gd name="connsiteX2" fmla="*/ 2565472 w 2708667"/>
              <a:gd name="connsiteY2" fmla="*/ 0 h 1431951"/>
              <a:gd name="connsiteX3" fmla="*/ 2708667 w 2708667"/>
              <a:gd name="connsiteY3" fmla="*/ 143195 h 1431951"/>
              <a:gd name="connsiteX4" fmla="*/ 2708667 w 2708667"/>
              <a:gd name="connsiteY4" fmla="*/ 1288756 h 1431951"/>
              <a:gd name="connsiteX5" fmla="*/ 2565472 w 2708667"/>
              <a:gd name="connsiteY5" fmla="*/ 1431951 h 1431951"/>
              <a:gd name="connsiteX6" fmla="*/ 143195 w 2708667"/>
              <a:gd name="connsiteY6" fmla="*/ 1431951 h 1431951"/>
              <a:gd name="connsiteX7" fmla="*/ 0 w 2708667"/>
              <a:gd name="connsiteY7" fmla="*/ 1288756 h 1431951"/>
              <a:gd name="connsiteX8" fmla="*/ 0 w 2708667"/>
              <a:gd name="connsiteY8" fmla="*/ 143195 h 143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667" h="1431951">
                <a:moveTo>
                  <a:pt x="0" y="143195"/>
                </a:moveTo>
                <a:cubicBezTo>
                  <a:pt x="0" y="64111"/>
                  <a:pt x="64111" y="0"/>
                  <a:pt x="143195" y="0"/>
                </a:cubicBezTo>
                <a:lnTo>
                  <a:pt x="2565472" y="0"/>
                </a:lnTo>
                <a:cubicBezTo>
                  <a:pt x="2644556" y="0"/>
                  <a:pt x="2708667" y="64111"/>
                  <a:pt x="2708667" y="143195"/>
                </a:cubicBezTo>
                <a:lnTo>
                  <a:pt x="2708667" y="1288756"/>
                </a:lnTo>
                <a:cubicBezTo>
                  <a:pt x="2708667" y="1367840"/>
                  <a:pt x="2644556" y="1431951"/>
                  <a:pt x="2565472" y="1431951"/>
                </a:cubicBezTo>
                <a:lnTo>
                  <a:pt x="143195" y="1431951"/>
                </a:lnTo>
                <a:cubicBezTo>
                  <a:pt x="64111" y="1431951"/>
                  <a:pt x="0" y="1367840"/>
                  <a:pt x="0" y="1288756"/>
                </a:cubicBezTo>
                <a:lnTo>
                  <a:pt x="0" y="143195"/>
                </a:lnTo>
                <a:close/>
              </a:path>
            </a:pathLst>
          </a:custGeom>
          <a:no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8140" tIns="118140" rIns="118140" bIns="11814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tx1">
                  <a:lumMod val="85000"/>
                  <a:lumOff val="15000"/>
                </a:schemeClr>
              </a:solidFill>
              <a:latin typeface="Arial" panose="020B0604020202020204" pitchFamily="34" charset="0"/>
            </a:endParaRPr>
          </a:p>
        </p:txBody>
      </p:sp>
      <p:graphicFrame>
        <p:nvGraphicFramePr>
          <p:cNvPr id="37" name="Table 33">
            <a:extLst>
              <a:ext uri="{FF2B5EF4-FFF2-40B4-BE49-F238E27FC236}">
                <a16:creationId xmlns:a16="http://schemas.microsoft.com/office/drawing/2014/main" id="{F710BC4B-C3A0-04D8-96F3-070EB7E3B0DA}"/>
              </a:ext>
            </a:extLst>
          </p:cNvPr>
          <p:cNvGraphicFramePr>
            <a:graphicFrameLocks noGrp="1"/>
          </p:cNvGraphicFramePr>
          <p:nvPr>
            <p:extLst>
              <p:ext uri="{D42A27DB-BD31-4B8C-83A1-F6EECF244321}">
                <p14:modId xmlns:p14="http://schemas.microsoft.com/office/powerpoint/2010/main" val="2486396293"/>
              </p:ext>
            </p:extLst>
          </p:nvPr>
        </p:nvGraphicFramePr>
        <p:xfrm>
          <a:off x="7957960" y="4765668"/>
          <a:ext cx="3717758" cy="1645920"/>
        </p:xfrm>
        <a:graphic>
          <a:graphicData uri="http://schemas.openxmlformats.org/drawingml/2006/table">
            <a:tbl>
              <a:tblPr firstRow="1" bandRow="1">
                <a:tableStyleId>{5940675A-B579-460E-94D1-54222C63F5DA}</a:tableStyleId>
              </a:tblPr>
              <a:tblGrid>
                <a:gridCol w="3717758">
                  <a:extLst>
                    <a:ext uri="{9D8B030D-6E8A-4147-A177-3AD203B41FA5}">
                      <a16:colId xmlns:a16="http://schemas.microsoft.com/office/drawing/2014/main" val="1699914980"/>
                    </a:ext>
                  </a:extLst>
                </a:gridCol>
              </a:tblGrid>
              <a:tr h="608698">
                <a:tc>
                  <a:txBody>
                    <a:bodyPr/>
                    <a:lstStyle/>
                    <a:p>
                      <a:pPr algn="ctr"/>
                      <a:r>
                        <a:rPr lang="en-US" sz="1600" b="0" i="0" kern="1200">
                          <a:solidFill>
                            <a:schemeClr val="tx1">
                              <a:lumMod val="85000"/>
                              <a:lumOff val="15000"/>
                            </a:schemeClr>
                          </a:solidFill>
                          <a:latin typeface="Arial" panose="020B0604020202020204" pitchFamily="34" charset="0"/>
                        </a:rPr>
                        <a:t>Total # persons presenting with fever and tested by RDT in October 2021 across all Kebbi facilities</a:t>
                      </a:r>
                      <a:endParaRPr lang="en-US" sz="1600" b="0" i="0">
                        <a:solidFill>
                          <a:schemeClr val="tx1">
                            <a:lumMod val="85000"/>
                            <a:lumOff val="15000"/>
                          </a:schemeClr>
                        </a:solidFill>
                        <a:latin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112407"/>
                  </a:ext>
                </a:extLst>
              </a:tr>
              <a:tr h="440249">
                <a:tc>
                  <a:txBody>
                    <a:bodyPr/>
                    <a:lstStyle/>
                    <a:p>
                      <a:pPr algn="ctr"/>
                      <a:r>
                        <a:rPr lang="en-US" sz="1600" b="0" i="0" kern="1200" dirty="0">
                          <a:solidFill>
                            <a:schemeClr val="tx1">
                              <a:lumMod val="85000"/>
                              <a:lumOff val="15000"/>
                            </a:schemeClr>
                          </a:solidFill>
                          <a:latin typeface="Arial" panose="020B0604020202020204" pitchFamily="34" charset="0"/>
                        </a:rPr>
                        <a:t># Kebbi facilities that reported # persons presenting with fever and tested by RDT in October 2021</a:t>
                      </a:r>
                      <a:endParaRPr lang="en-US" sz="1600" b="0" i="0" dirty="0">
                        <a:solidFill>
                          <a:schemeClr val="tx1">
                            <a:lumMod val="85000"/>
                            <a:lumOff val="15000"/>
                          </a:schemeClr>
                        </a:solidFill>
                        <a:latin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2036001"/>
                  </a:ext>
                </a:extLst>
              </a:tr>
            </a:tbl>
          </a:graphicData>
        </a:graphic>
      </p:graphicFrame>
      <p:sp>
        <p:nvSpPr>
          <p:cNvPr id="60" name="Freeform: Shape 59">
            <a:extLst>
              <a:ext uri="{FF2B5EF4-FFF2-40B4-BE49-F238E27FC236}">
                <a16:creationId xmlns:a16="http://schemas.microsoft.com/office/drawing/2014/main" id="{0609EAA4-F01C-9FDA-D4F0-F68BE24FBC28}"/>
              </a:ext>
              <a:ext uri="{C183D7F6-B498-43B3-948B-1728B52AA6E4}">
                <adec:decorative xmlns:adec="http://schemas.microsoft.com/office/drawing/2017/decorative" val="1"/>
              </a:ext>
            </a:extLst>
          </p:cNvPr>
          <p:cNvSpPr/>
          <p:nvPr/>
        </p:nvSpPr>
        <p:spPr>
          <a:xfrm>
            <a:off x="4590553" y="2431065"/>
            <a:ext cx="2293206" cy="49713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012" tIns="148012" rIns="148012" bIns="148012" numCol="1" spcCol="1270" anchor="ctr" anchorCtr="0">
            <a:noAutofit/>
          </a:bodyPr>
          <a:lstStyle/>
          <a:p>
            <a:pPr marL="0" lvl="0" indent="0" algn="ctr" defTabSz="1289050">
              <a:lnSpc>
                <a:spcPct val="90000"/>
              </a:lnSpc>
              <a:spcBef>
                <a:spcPct val="0"/>
              </a:spcBef>
              <a:spcAft>
                <a:spcPct val="35000"/>
              </a:spcAft>
              <a:buNone/>
            </a:pPr>
            <a:r>
              <a:rPr lang="en-US" sz="2000" kern="1200">
                <a:latin typeface="Arial" panose="020B0604020202020204" pitchFamily="34" charset="0"/>
              </a:rPr>
              <a:t>Indicator</a:t>
            </a:r>
          </a:p>
        </p:txBody>
      </p:sp>
      <p:sp>
        <p:nvSpPr>
          <p:cNvPr id="62" name="Freeform: Shape 61">
            <a:extLst>
              <a:ext uri="{FF2B5EF4-FFF2-40B4-BE49-F238E27FC236}">
                <a16:creationId xmlns:a16="http://schemas.microsoft.com/office/drawing/2014/main" id="{22768849-06A8-B901-7EBA-3D3824F33507}"/>
              </a:ext>
              <a:ext uri="{C183D7F6-B498-43B3-948B-1728B52AA6E4}">
                <adec:decorative xmlns:adec="http://schemas.microsoft.com/office/drawing/2017/decorative" val="1"/>
              </a:ext>
            </a:extLst>
          </p:cNvPr>
          <p:cNvSpPr/>
          <p:nvPr/>
        </p:nvSpPr>
        <p:spPr>
          <a:xfrm>
            <a:off x="7670637" y="2431065"/>
            <a:ext cx="4146070" cy="497136"/>
          </a:xfrm>
          <a:custGeom>
            <a:avLst/>
            <a:gdLst>
              <a:gd name="connsiteX0" fmla="*/ 0 w 2135187"/>
              <a:gd name="connsiteY0" fmla="*/ 128111 h 1281112"/>
              <a:gd name="connsiteX1" fmla="*/ 128111 w 2135187"/>
              <a:gd name="connsiteY1" fmla="*/ 0 h 1281112"/>
              <a:gd name="connsiteX2" fmla="*/ 2007076 w 2135187"/>
              <a:gd name="connsiteY2" fmla="*/ 0 h 1281112"/>
              <a:gd name="connsiteX3" fmla="*/ 2135187 w 2135187"/>
              <a:gd name="connsiteY3" fmla="*/ 128111 h 1281112"/>
              <a:gd name="connsiteX4" fmla="*/ 2135187 w 2135187"/>
              <a:gd name="connsiteY4" fmla="*/ 1153001 h 1281112"/>
              <a:gd name="connsiteX5" fmla="*/ 2007076 w 2135187"/>
              <a:gd name="connsiteY5" fmla="*/ 1281112 h 1281112"/>
              <a:gd name="connsiteX6" fmla="*/ 128111 w 2135187"/>
              <a:gd name="connsiteY6" fmla="*/ 1281112 h 1281112"/>
              <a:gd name="connsiteX7" fmla="*/ 0 w 2135187"/>
              <a:gd name="connsiteY7" fmla="*/ 1153001 h 1281112"/>
              <a:gd name="connsiteX8" fmla="*/ 0 w 2135187"/>
              <a:gd name="connsiteY8" fmla="*/ 128111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187" h="1281112">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012" tIns="148012" rIns="148012" bIns="148012" numCol="1" spcCol="1270" anchor="ctr" anchorCtr="0">
            <a:noAutofit/>
          </a:bodyPr>
          <a:lstStyle/>
          <a:p>
            <a:pPr marL="0" lvl="0" indent="0" algn="ctr" defTabSz="1289050">
              <a:lnSpc>
                <a:spcPct val="90000"/>
              </a:lnSpc>
              <a:spcBef>
                <a:spcPct val="0"/>
              </a:spcBef>
              <a:spcAft>
                <a:spcPct val="35000"/>
              </a:spcAft>
              <a:buNone/>
            </a:pPr>
            <a:r>
              <a:rPr lang="en-US" sz="2000" kern="1200">
                <a:latin typeface="Arial" panose="020B0604020202020204" pitchFamily="34" charset="0"/>
              </a:rPr>
              <a:t>Example calculation</a:t>
            </a:r>
          </a:p>
        </p:txBody>
      </p:sp>
    </p:spTree>
    <p:extLst>
      <p:ext uri="{BB962C8B-B14F-4D97-AF65-F5344CB8AC3E}">
        <p14:creationId xmlns:p14="http://schemas.microsoft.com/office/powerpoint/2010/main" val="32746415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666B8-E1D9-3E37-694B-F4BB8C1330BC}"/>
              </a:ext>
            </a:extLst>
          </p:cNvPr>
          <p:cNvSpPr>
            <a:spLocks noGrp="1"/>
          </p:cNvSpPr>
          <p:nvPr>
            <p:ph type="title" idx="4294967295"/>
          </p:nvPr>
        </p:nvSpPr>
        <p:spPr>
          <a:xfrm>
            <a:off x="4452938" y="2674938"/>
            <a:ext cx="7242175"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Baseline findings on sustainability:</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rPr>
              <a:t>E. Fostering sustainability in practice</a:t>
            </a:r>
          </a:p>
        </p:txBody>
      </p:sp>
    </p:spTree>
    <p:extLst>
      <p:ext uri="{BB962C8B-B14F-4D97-AF65-F5344CB8AC3E}">
        <p14:creationId xmlns:p14="http://schemas.microsoft.com/office/powerpoint/2010/main" val="37949622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98AC39-9EFA-B93D-4289-78FFBA10DE36}"/>
              </a:ext>
            </a:extLst>
          </p:cNvPr>
          <p:cNvSpPr>
            <a:spLocks noGrp="1"/>
          </p:cNvSpPr>
          <p:nvPr>
            <p:ph type="title" idx="4294967295"/>
          </p:nvPr>
        </p:nvSpPr>
        <p:spPr>
          <a:xfrm>
            <a:off x="381000" y="663575"/>
            <a:ext cx="11430000" cy="64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Arial" panose="020B0604020202020204" pitchFamily="34" charset="0"/>
                <a:cs typeface="Arial" panose="020B0604020202020204" pitchFamily="34" charset="0"/>
              </a:rPr>
              <a:t>Fostering sustainability in </a:t>
            </a:r>
            <a:r>
              <a:rPr kumimoji="0" lang="en-US" sz="3400" b="1" i="0" u="none" strike="noStrike" kern="1200" cap="none" spc="0" normalizeH="0" baseline="0" noProof="0" dirty="0">
                <a:ln>
                  <a:noFill/>
                </a:ln>
                <a:solidFill>
                  <a:srgbClr val="D44102"/>
                </a:solidFill>
                <a:effectLst/>
                <a:uLnTx/>
                <a:uFillTx/>
                <a:latin typeface="Arial" panose="020B0604020202020204" pitchFamily="34" charset="0"/>
                <a:ea typeface="Arial" panose="020B0604020202020204" pitchFamily="34" charset="0"/>
                <a:cs typeface="Arial" panose="020B0604020202020204" pitchFamily="34" charset="0"/>
              </a:rPr>
              <a:t>Kebbi</a:t>
            </a:r>
            <a:r>
              <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US" sz="3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id="{08FDE749-02A4-49A3-5961-6F721B5E21EF}"/>
              </a:ext>
            </a:extLst>
          </p:cNvPr>
          <p:cNvSpPr txBox="1"/>
          <p:nvPr/>
        </p:nvSpPr>
        <p:spPr>
          <a:xfrm>
            <a:off x="4044488" y="1523097"/>
            <a:ext cx="7863840" cy="4744312"/>
          </a:xfrm>
          <a:prstGeom prst="rect">
            <a:avLst/>
          </a:prstGeom>
          <a:noFill/>
        </p:spPr>
        <p:txBody>
          <a:bodyPr wrap="square" lIns="91440" tIns="45720" rIns="91440" bIns="45720" rtlCol="0" anchor="t">
            <a:spAutoFit/>
          </a:bodyPr>
          <a:lstStyle/>
          <a:p>
            <a:pPr marL="285750" marR="0" indent="-285750">
              <a:lnSpc>
                <a:spcPct val="110000"/>
              </a:lnSpc>
              <a:spcBef>
                <a:spcPts val="0"/>
              </a:spcBef>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Organization of MOU review meetings</a:t>
            </a:r>
          </a:p>
          <a:p>
            <a:pPr marL="285750" marR="0" indent="-285750">
              <a:lnSpc>
                <a:spcPct val="110000"/>
              </a:lnSpc>
              <a:spcBef>
                <a:spcPts val="0"/>
              </a:spcBef>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Development of state annual operational plan (AOP)</a:t>
            </a:r>
          </a:p>
          <a:p>
            <a:pPr marL="285750" marR="0" indent="-285750">
              <a:lnSpc>
                <a:spcPct val="110000"/>
              </a:lnSpc>
              <a:spcBef>
                <a:spcPts val="0"/>
              </a:spcBef>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Monitoring and reporting of state facility budget</a:t>
            </a:r>
          </a:p>
          <a:p>
            <a:pPr marL="285750" marR="0" indent="-285750">
              <a:lnSpc>
                <a:spcPct val="110000"/>
              </a:lnSpc>
              <a:spcBef>
                <a:spcPts val="0"/>
              </a:spcBef>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Implementation of gender integration in health programming such as gender balance among participants in </a:t>
            </a:r>
            <a:r>
              <a:rPr lang="en-US" sz="20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rPr>
              <a:t>t</a:t>
            </a: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he ward development committees (WDCs) and Roll Back Malaria program</a:t>
            </a:r>
          </a:p>
          <a:p>
            <a:pPr marL="285750" indent="-285750">
              <a:lnSpc>
                <a:spcPct val="110000"/>
              </a:lnSpc>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Practice of data use, data quality monitoring, and data validation, including the use of data validation tool when writing reports</a:t>
            </a:r>
          </a:p>
          <a:p>
            <a:pPr marL="285750" marR="0" indent="-285750">
              <a:lnSpc>
                <a:spcPct val="110000"/>
              </a:lnSpc>
              <a:spcBef>
                <a:spcPts val="0"/>
              </a:spcBef>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Engagement of traditional rulers, WDCs, and community volunteers in creating awareness about access to health services</a:t>
            </a:r>
          </a:p>
          <a:p>
            <a:pPr marL="285750" marR="0" indent="-285750">
              <a:lnSpc>
                <a:spcPct val="110000"/>
              </a:lnSpc>
              <a:spcBef>
                <a:spcPts val="0"/>
              </a:spcBef>
              <a:spcAft>
                <a:spcPts val="800"/>
              </a:spcAft>
              <a:buFont typeface="Arial" panose="020B0604020202020204" pitchFamily="34" charset="0"/>
              <a:buChar char="•"/>
            </a:pPr>
            <a:r>
              <a:rPr lang="en-US" sz="2000" dirty="0">
                <a:solidFill>
                  <a:schemeClr val="tx1">
                    <a:lumMod val="85000"/>
                    <a:lumOff val="15000"/>
                  </a:schemeClr>
                </a:solidFill>
                <a:effectLst/>
                <a:latin typeface="Arial" panose="020B0604020202020204" pitchFamily="34" charset="0"/>
                <a:ea typeface="Calibri" panose="020F0502020204030204" pitchFamily="34" charset="0"/>
                <a:cs typeface="Times New Roman" panose="02020603050405020304" pitchFamily="18" charset="0"/>
              </a:rPr>
              <a:t>Practice of weekly monitoring and supervision of LGA coordinators</a:t>
            </a:r>
          </a:p>
        </p:txBody>
      </p:sp>
      <p:grpSp>
        <p:nvGrpSpPr>
          <p:cNvPr id="29" name="Group 28">
            <a:extLst>
              <a:ext uri="{FF2B5EF4-FFF2-40B4-BE49-F238E27FC236}">
                <a16:creationId xmlns:a16="http://schemas.microsoft.com/office/drawing/2014/main" id="{010688FB-2E03-860E-9E35-51D7BA5276F5}"/>
              </a:ext>
              <a:ext uri="{C183D7F6-B498-43B3-948B-1728B52AA6E4}">
                <adec:decorative xmlns:adec="http://schemas.microsoft.com/office/drawing/2017/decorative" val="1"/>
              </a:ext>
            </a:extLst>
          </p:cNvPr>
          <p:cNvGrpSpPr/>
          <p:nvPr/>
        </p:nvGrpSpPr>
        <p:grpSpPr>
          <a:xfrm>
            <a:off x="82966" y="3092056"/>
            <a:ext cx="3657600" cy="3682918"/>
            <a:chOff x="82966" y="3092056"/>
            <a:chExt cx="3657600" cy="3682918"/>
          </a:xfrm>
        </p:grpSpPr>
        <p:grpSp>
          <p:nvGrpSpPr>
            <p:cNvPr id="30" name="Group 29">
              <a:extLst>
                <a:ext uri="{FF2B5EF4-FFF2-40B4-BE49-F238E27FC236}">
                  <a16:creationId xmlns:a16="http://schemas.microsoft.com/office/drawing/2014/main" id="{00A58472-F667-91F1-C200-BC4470435E2C}"/>
                </a:ext>
              </a:extLst>
            </p:cNvPr>
            <p:cNvGrpSpPr>
              <a:grpSpLocks noChangeAspect="1"/>
            </p:cNvGrpSpPr>
            <p:nvPr/>
          </p:nvGrpSpPr>
          <p:grpSpPr>
            <a:xfrm>
              <a:off x="82966" y="3092056"/>
              <a:ext cx="3657600" cy="3682918"/>
              <a:chOff x="82966" y="2820755"/>
              <a:chExt cx="3939640" cy="3966910"/>
            </a:xfrm>
          </p:grpSpPr>
          <p:grpSp>
            <p:nvGrpSpPr>
              <p:cNvPr id="38" name="Group 37">
                <a:extLst>
                  <a:ext uri="{FF2B5EF4-FFF2-40B4-BE49-F238E27FC236}">
                    <a16:creationId xmlns:a16="http://schemas.microsoft.com/office/drawing/2014/main" id="{EFB80F73-9960-4505-B600-F5C5B5C7CA36}"/>
                  </a:ext>
                </a:extLst>
              </p:cNvPr>
              <p:cNvGrpSpPr/>
              <p:nvPr/>
            </p:nvGrpSpPr>
            <p:grpSpPr>
              <a:xfrm>
                <a:off x="82966" y="2820755"/>
                <a:ext cx="3939640" cy="3966910"/>
                <a:chOff x="2525783" y="2345779"/>
                <a:chExt cx="3939640" cy="3966910"/>
              </a:xfrm>
            </p:grpSpPr>
            <p:sp>
              <p:nvSpPr>
                <p:cNvPr id="43" name="Block Arc 42">
                  <a:extLst>
                    <a:ext uri="{FF2B5EF4-FFF2-40B4-BE49-F238E27FC236}">
                      <a16:creationId xmlns:a16="http://schemas.microsoft.com/office/drawing/2014/main" id="{3A68B49A-D53F-2403-D127-938D99DA63F6}"/>
                    </a:ext>
                  </a:extLst>
                </p:cNvPr>
                <p:cNvSpPr/>
                <p:nvPr/>
              </p:nvSpPr>
              <p:spPr>
                <a:xfrm rot="3080491">
                  <a:off x="2525783" y="2373050"/>
                  <a:ext cx="3939639" cy="3939640"/>
                </a:xfrm>
                <a:prstGeom prst="blockArc">
                  <a:avLst>
                    <a:gd name="adj1" fmla="val 10800000"/>
                    <a:gd name="adj2" fmla="val 21568928"/>
                    <a:gd name="adj3" fmla="val 10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latin typeface="Arial" panose="020B0604020202020204" pitchFamily="34" charset="0"/>
                  </a:endParaRPr>
                </a:p>
              </p:txBody>
            </p:sp>
            <p:sp>
              <p:nvSpPr>
                <p:cNvPr id="44" name="Oval 43">
                  <a:extLst>
                    <a:ext uri="{FF2B5EF4-FFF2-40B4-BE49-F238E27FC236}">
                      <a16:creationId xmlns:a16="http://schemas.microsoft.com/office/drawing/2014/main" id="{F3FA8BD8-DE8A-1F3C-D94F-8C4FD58DF45D}"/>
                    </a:ext>
                  </a:extLst>
                </p:cNvPr>
                <p:cNvSpPr/>
                <p:nvPr/>
              </p:nvSpPr>
              <p:spPr>
                <a:xfrm rot="3080491">
                  <a:off x="5976545" y="3079104"/>
                  <a:ext cx="274320" cy="276476"/>
                </a:xfrm>
                <a:prstGeom prst="ellipse">
                  <a:avLst/>
                </a:prstGeom>
                <a:solidFill>
                  <a:schemeClr val="bg1"/>
                </a:solidFill>
                <a:ln w="38100">
                  <a:solidFill>
                    <a:srgbClr val="D54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sp>
              <p:nvSpPr>
                <p:cNvPr id="45" name="Oval 44">
                  <a:extLst>
                    <a:ext uri="{FF2B5EF4-FFF2-40B4-BE49-F238E27FC236}">
                      <a16:creationId xmlns:a16="http://schemas.microsoft.com/office/drawing/2014/main" id="{16036003-0886-7F6B-D231-1ADB07F83331}"/>
                    </a:ext>
                  </a:extLst>
                </p:cNvPr>
                <p:cNvSpPr/>
                <p:nvPr/>
              </p:nvSpPr>
              <p:spPr>
                <a:xfrm rot="3080491">
                  <a:off x="3742967" y="2345779"/>
                  <a:ext cx="274320" cy="274320"/>
                </a:xfrm>
                <a:prstGeom prst="ellipse">
                  <a:avLst/>
                </a:prstGeom>
                <a:solidFill>
                  <a:schemeClr val="bg1"/>
                </a:solidFill>
                <a:ln w="38100">
                  <a:solidFill>
                    <a:srgbClr val="F2A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grpSp>
          <p:grpSp>
            <p:nvGrpSpPr>
              <p:cNvPr id="39" name="Group 38">
                <a:extLst>
                  <a:ext uri="{FF2B5EF4-FFF2-40B4-BE49-F238E27FC236}">
                    <a16:creationId xmlns:a16="http://schemas.microsoft.com/office/drawing/2014/main" id="{5A015022-900B-C4F6-10A5-E6EAEC1DC79E}"/>
                  </a:ext>
                </a:extLst>
              </p:cNvPr>
              <p:cNvGrpSpPr>
                <a:grpSpLocks noChangeAspect="1"/>
              </p:cNvGrpSpPr>
              <p:nvPr/>
            </p:nvGrpSpPr>
            <p:grpSpPr>
              <a:xfrm>
                <a:off x="1538816" y="3953481"/>
                <a:ext cx="352534" cy="1257947"/>
                <a:chOff x="5528296" y="2959595"/>
                <a:chExt cx="437696" cy="1561830"/>
              </a:xfrm>
            </p:grpSpPr>
            <p:sp>
              <p:nvSpPr>
                <p:cNvPr id="41" name="Freeform: Shape 40">
                  <a:extLst>
                    <a:ext uri="{FF2B5EF4-FFF2-40B4-BE49-F238E27FC236}">
                      <a16:creationId xmlns:a16="http://schemas.microsoft.com/office/drawing/2014/main" id="{9AF4AFB8-29F8-B53D-3CE4-C910617F6734}"/>
                    </a:ext>
                  </a:extLst>
                </p:cNvPr>
                <p:cNvSpPr/>
                <p:nvPr/>
              </p:nvSpPr>
              <p:spPr>
                <a:xfrm>
                  <a:off x="5965731" y="2959595"/>
                  <a:ext cx="261" cy="261"/>
                </a:xfrm>
                <a:custGeom>
                  <a:avLst/>
                  <a:gdLst>
                    <a:gd name="connsiteX0" fmla="*/ 0 w 323"/>
                    <a:gd name="connsiteY0" fmla="*/ 0 h 323"/>
                    <a:gd name="connsiteX1" fmla="*/ 0 w 323"/>
                    <a:gd name="connsiteY1" fmla="*/ 0 h 323"/>
                    <a:gd name="connsiteX2" fmla="*/ 0 w 323"/>
                    <a:gd name="connsiteY2" fmla="*/ 0 h 323"/>
                    <a:gd name="connsiteX3" fmla="*/ 0 w 323"/>
                    <a:gd name="connsiteY3" fmla="*/ 0 h 323"/>
                  </a:gdLst>
                  <a:ahLst/>
                  <a:cxnLst>
                    <a:cxn ang="0">
                      <a:pos x="connsiteX0" y="connsiteY0"/>
                    </a:cxn>
                    <a:cxn ang="0">
                      <a:pos x="connsiteX1" y="connsiteY1"/>
                    </a:cxn>
                    <a:cxn ang="0">
                      <a:pos x="connsiteX2" y="connsiteY2"/>
                    </a:cxn>
                    <a:cxn ang="0">
                      <a:pos x="connsiteX3" y="connsiteY3"/>
                    </a:cxn>
                  </a:cxnLst>
                  <a:rect l="l" t="t" r="r" b="b"/>
                  <a:pathLst>
                    <a:path w="323" h="323">
                      <a:moveTo>
                        <a:pt x="0" y="0"/>
                      </a:moveTo>
                      <a:cubicBezTo>
                        <a:pt x="0" y="432"/>
                        <a:pt x="431" y="432"/>
                        <a:pt x="0" y="0"/>
                      </a:cubicBezTo>
                      <a:cubicBezTo>
                        <a:pt x="431" y="432"/>
                        <a:pt x="431" y="432"/>
                        <a:pt x="0" y="0"/>
                      </a:cubicBezTo>
                      <a:cubicBezTo>
                        <a:pt x="431" y="432"/>
                        <a:pt x="0" y="0"/>
                        <a:pt x="0" y="0"/>
                      </a:cubicBezTo>
                      <a:close/>
                    </a:path>
                  </a:pathLst>
                </a:custGeom>
                <a:solidFill>
                  <a:srgbClr val="DA4848"/>
                </a:solidFill>
                <a:ln w="4309" cap="flat">
                  <a:noFill/>
                  <a:prstDash val="solid"/>
                  <a:miter/>
                </a:ln>
              </p:spPr>
              <p:txBody>
                <a:bodyPr rtlCol="0" anchor="ctr"/>
                <a:lstStyle/>
                <a:p>
                  <a:endParaRPr lang="en-US">
                    <a:latin typeface="Arial" panose="020B0604020202020204" pitchFamily="34" charset="0"/>
                  </a:endParaRPr>
                </a:p>
              </p:txBody>
            </p:sp>
            <p:sp>
              <p:nvSpPr>
                <p:cNvPr id="42" name="Freeform: Shape 41">
                  <a:extLst>
                    <a:ext uri="{FF2B5EF4-FFF2-40B4-BE49-F238E27FC236}">
                      <a16:creationId xmlns:a16="http://schemas.microsoft.com/office/drawing/2014/main" id="{E1027F6F-4308-EC40-3185-E39495CF7326}"/>
                    </a:ext>
                  </a:extLst>
                </p:cNvPr>
                <p:cNvSpPr/>
                <p:nvPr/>
              </p:nvSpPr>
              <p:spPr>
                <a:xfrm>
                  <a:off x="5528296" y="4517945"/>
                  <a:ext cx="3480" cy="3480"/>
                </a:xfrm>
                <a:custGeom>
                  <a:avLst/>
                  <a:gdLst>
                    <a:gd name="connsiteX0" fmla="*/ 0 w 4315"/>
                    <a:gd name="connsiteY0" fmla="*/ 0 h 4315"/>
                    <a:gd name="connsiteX1" fmla="*/ 0 w 4315"/>
                    <a:gd name="connsiteY1" fmla="*/ 0 h 4315"/>
                    <a:gd name="connsiteX2" fmla="*/ 0 w 4315"/>
                    <a:gd name="connsiteY2" fmla="*/ 0 h 4315"/>
                    <a:gd name="connsiteX3" fmla="*/ 0 w 4315"/>
                    <a:gd name="connsiteY3" fmla="*/ 0 h 4315"/>
                  </a:gdLst>
                  <a:ahLst/>
                  <a:cxnLst>
                    <a:cxn ang="0">
                      <a:pos x="connsiteX0" y="connsiteY0"/>
                    </a:cxn>
                    <a:cxn ang="0">
                      <a:pos x="connsiteX1" y="connsiteY1"/>
                    </a:cxn>
                    <a:cxn ang="0">
                      <a:pos x="connsiteX2" y="connsiteY2"/>
                    </a:cxn>
                    <a:cxn ang="0">
                      <a:pos x="connsiteX3" y="connsiteY3"/>
                    </a:cxn>
                  </a:cxnLst>
                  <a:rect l="l" t="t" r="r" b="b"/>
                  <a:pathLst>
                    <a:path w="4315" h="4315">
                      <a:moveTo>
                        <a:pt x="0" y="0"/>
                      </a:moveTo>
                      <a:cubicBezTo>
                        <a:pt x="0" y="0"/>
                        <a:pt x="0" y="0"/>
                        <a:pt x="0" y="0"/>
                      </a:cubicBezTo>
                      <a:cubicBezTo>
                        <a:pt x="0" y="0"/>
                        <a:pt x="0" y="0"/>
                        <a:pt x="0" y="0"/>
                      </a:cubicBezTo>
                      <a:cubicBezTo>
                        <a:pt x="0" y="0"/>
                        <a:pt x="0" y="0"/>
                        <a:pt x="0" y="0"/>
                      </a:cubicBezTo>
                      <a:close/>
                    </a:path>
                  </a:pathLst>
                </a:custGeom>
                <a:solidFill>
                  <a:srgbClr val="DA4848"/>
                </a:solidFill>
                <a:ln w="4309" cap="flat">
                  <a:noFill/>
                  <a:prstDash val="solid"/>
                  <a:miter/>
                </a:ln>
              </p:spPr>
              <p:txBody>
                <a:bodyPr rtlCol="0" anchor="ctr"/>
                <a:lstStyle/>
                <a:p>
                  <a:endParaRPr lang="en-US">
                    <a:solidFill>
                      <a:schemeClr val="bg1"/>
                    </a:solidFill>
                    <a:latin typeface="Arial" panose="020B0604020202020204" pitchFamily="34" charset="0"/>
                  </a:endParaRPr>
                </a:p>
              </p:txBody>
            </p:sp>
          </p:grpSp>
          <p:sp>
            <p:nvSpPr>
              <p:cNvPr id="40" name="Oval 39">
                <a:extLst>
                  <a:ext uri="{FF2B5EF4-FFF2-40B4-BE49-F238E27FC236}">
                    <a16:creationId xmlns:a16="http://schemas.microsoft.com/office/drawing/2014/main" id="{376C07D5-6C9A-95D4-2B2D-C6E703B39D82}"/>
                  </a:ext>
                </a:extLst>
              </p:cNvPr>
              <p:cNvSpPr/>
              <p:nvPr/>
            </p:nvSpPr>
            <p:spPr>
              <a:xfrm rot="3080491">
                <a:off x="3616228" y="5612185"/>
                <a:ext cx="274320" cy="276476"/>
              </a:xfrm>
              <a:prstGeom prst="ellipse">
                <a:avLst/>
              </a:prstGeom>
              <a:solidFill>
                <a:schemeClr val="bg1"/>
              </a:solidFill>
              <a:ln w="38100">
                <a:solidFill>
                  <a:srgbClr val="264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latin typeface="Arial" panose="020B0604020202020204" pitchFamily="34" charset="0"/>
                </a:endParaRPr>
              </a:p>
            </p:txBody>
          </p:sp>
        </p:grpSp>
        <p:grpSp>
          <p:nvGrpSpPr>
            <p:cNvPr id="31" name="Group 30">
              <a:extLst>
                <a:ext uri="{FF2B5EF4-FFF2-40B4-BE49-F238E27FC236}">
                  <a16:creationId xmlns:a16="http://schemas.microsoft.com/office/drawing/2014/main" id="{6238D335-E6F2-BC07-BF22-EB1EA03C9F75}"/>
                </a:ext>
              </a:extLst>
            </p:cNvPr>
            <p:cNvGrpSpPr/>
            <p:nvPr/>
          </p:nvGrpSpPr>
          <p:grpSpPr>
            <a:xfrm>
              <a:off x="324892" y="4196535"/>
              <a:ext cx="3080541" cy="1381601"/>
              <a:chOff x="324892" y="4196535"/>
              <a:chExt cx="3080541" cy="1381601"/>
            </a:xfrm>
          </p:grpSpPr>
          <p:sp>
            <p:nvSpPr>
              <p:cNvPr id="34" name="Freeform: Shape 33">
                <a:extLst>
                  <a:ext uri="{FF2B5EF4-FFF2-40B4-BE49-F238E27FC236}">
                    <a16:creationId xmlns:a16="http://schemas.microsoft.com/office/drawing/2014/main" id="{0BD02D3B-7C0C-FA34-E226-DBA8D9A4984C}"/>
                  </a:ext>
                </a:extLst>
              </p:cNvPr>
              <p:cNvSpPr/>
              <p:nvPr/>
            </p:nvSpPr>
            <p:spPr>
              <a:xfrm>
                <a:off x="324892" y="4196535"/>
                <a:ext cx="1381243" cy="979025"/>
              </a:xfrm>
              <a:custGeom>
                <a:avLst/>
                <a:gdLst>
                  <a:gd name="connsiteX0" fmla="*/ 2284127 w 2296474"/>
                  <a:gd name="connsiteY0" fmla="*/ 1054560 h 1620359"/>
                  <a:gd name="connsiteX1" fmla="*/ 1982482 w 2296474"/>
                  <a:gd name="connsiteY1" fmla="*/ 703719 h 1620359"/>
                  <a:gd name="connsiteX2" fmla="*/ 1957453 w 2296474"/>
                  <a:gd name="connsiteY2" fmla="*/ 698541 h 1620359"/>
                  <a:gd name="connsiteX3" fmla="*/ 1909121 w 2296474"/>
                  <a:gd name="connsiteY3" fmla="*/ 739537 h 1620359"/>
                  <a:gd name="connsiteX4" fmla="*/ 1810730 w 2296474"/>
                  <a:gd name="connsiteY4" fmla="*/ 773197 h 1620359"/>
                  <a:gd name="connsiteX5" fmla="*/ 1705866 w 2296474"/>
                  <a:gd name="connsiteY5" fmla="*/ 768450 h 1620359"/>
                  <a:gd name="connsiteX6" fmla="*/ 1588920 w 2296474"/>
                  <a:gd name="connsiteY6" fmla="*/ 730906 h 1620359"/>
                  <a:gd name="connsiteX7" fmla="*/ 1520737 w 2296474"/>
                  <a:gd name="connsiteY7" fmla="*/ 673512 h 1620359"/>
                  <a:gd name="connsiteX8" fmla="*/ 1484056 w 2296474"/>
                  <a:gd name="connsiteY8" fmla="*/ 592814 h 1620359"/>
                  <a:gd name="connsiteX9" fmla="*/ 1594098 w 2296474"/>
                  <a:gd name="connsiteY9" fmla="*/ 432714 h 1620359"/>
                  <a:gd name="connsiteX10" fmla="*/ 1717950 w 2296474"/>
                  <a:gd name="connsiteY10" fmla="*/ 415884 h 1620359"/>
                  <a:gd name="connsiteX11" fmla="*/ 1724854 w 2296474"/>
                  <a:gd name="connsiteY11" fmla="*/ 401643 h 1620359"/>
                  <a:gd name="connsiteX12" fmla="*/ 1560870 w 2296474"/>
                  <a:gd name="connsiteY12" fmla="*/ 213924 h 1620359"/>
                  <a:gd name="connsiteX13" fmla="*/ 1432703 w 2296474"/>
                  <a:gd name="connsiteY13" fmla="*/ 65043 h 1620359"/>
                  <a:gd name="connsiteX14" fmla="*/ 1318777 w 2296474"/>
                  <a:gd name="connsiteY14" fmla="*/ 30952 h 1620359"/>
                  <a:gd name="connsiteX15" fmla="*/ 869978 w 2296474"/>
                  <a:gd name="connsiteY15" fmla="*/ 200115 h 1620359"/>
                  <a:gd name="connsiteX16" fmla="*/ 847969 w 2296474"/>
                  <a:gd name="connsiteY16" fmla="*/ 188463 h 1620359"/>
                  <a:gd name="connsiteX17" fmla="*/ 771587 w 2296474"/>
                  <a:gd name="connsiteY17" fmla="*/ 59865 h 1620359"/>
                  <a:gd name="connsiteX18" fmla="*/ 712035 w 2296474"/>
                  <a:gd name="connsiteY18" fmla="*/ 27931 h 1620359"/>
                  <a:gd name="connsiteX19" fmla="*/ 536830 w 2296474"/>
                  <a:gd name="connsiteY19" fmla="*/ 744 h 1620359"/>
                  <a:gd name="connsiteX20" fmla="*/ 442755 w 2296474"/>
                  <a:gd name="connsiteY20" fmla="*/ 24047 h 1620359"/>
                  <a:gd name="connsiteX21" fmla="*/ 356016 w 2296474"/>
                  <a:gd name="connsiteY21" fmla="*/ 105608 h 1620359"/>
                  <a:gd name="connsiteX22" fmla="*/ 346091 w 2296474"/>
                  <a:gd name="connsiteY22" fmla="*/ 174222 h 1620359"/>
                  <a:gd name="connsiteX23" fmla="*/ 501876 w 2296474"/>
                  <a:gd name="connsiteY23" fmla="*/ 339933 h 1620359"/>
                  <a:gd name="connsiteX24" fmla="*/ 22006 w 2296474"/>
                  <a:gd name="connsiteY24" fmla="*/ 523336 h 1620359"/>
                  <a:gd name="connsiteX25" fmla="*/ 6470 w 2296474"/>
                  <a:gd name="connsiteY25" fmla="*/ 579436 h 1620359"/>
                  <a:gd name="connsiteX26" fmla="*/ 307684 w 2296474"/>
                  <a:gd name="connsiteY26" fmla="*/ 930277 h 1620359"/>
                  <a:gd name="connsiteX27" fmla="*/ 334439 w 2296474"/>
                  <a:gd name="connsiteY27" fmla="*/ 932003 h 1620359"/>
                  <a:gd name="connsiteX28" fmla="*/ 504465 w 2296474"/>
                  <a:gd name="connsiteY28" fmla="*/ 859936 h 1620359"/>
                  <a:gd name="connsiteX29" fmla="*/ 731885 w 2296474"/>
                  <a:gd name="connsiteY29" fmla="*/ 928982 h 1620359"/>
                  <a:gd name="connsiteX30" fmla="*/ 790575 w 2296474"/>
                  <a:gd name="connsiteY30" fmla="*/ 994144 h 1620359"/>
                  <a:gd name="connsiteX31" fmla="*/ 805678 w 2296474"/>
                  <a:gd name="connsiteY31" fmla="*/ 1051539 h 1620359"/>
                  <a:gd name="connsiteX32" fmla="*/ 718076 w 2296474"/>
                  <a:gd name="connsiteY32" fmla="*/ 1191789 h 1620359"/>
                  <a:gd name="connsiteX33" fmla="*/ 562291 w 2296474"/>
                  <a:gd name="connsiteY33" fmla="*/ 1222859 h 1620359"/>
                  <a:gd name="connsiteX34" fmla="*/ 872135 w 2296474"/>
                  <a:gd name="connsiteY34" fmla="*/ 1583194 h 1620359"/>
                  <a:gd name="connsiteX35" fmla="*/ 964053 w 2296474"/>
                  <a:gd name="connsiteY35" fmla="*/ 1606497 h 1620359"/>
                  <a:gd name="connsiteX36" fmla="*/ 1405948 w 2296474"/>
                  <a:gd name="connsiteY36" fmla="*/ 1436902 h 1620359"/>
                  <a:gd name="connsiteX37" fmla="*/ 1430545 w 2296474"/>
                  <a:gd name="connsiteY37" fmla="*/ 1448985 h 1620359"/>
                  <a:gd name="connsiteX38" fmla="*/ 1493550 w 2296474"/>
                  <a:gd name="connsiteY38" fmla="*/ 1544787 h 1620359"/>
                  <a:gd name="connsiteX39" fmla="*/ 1617401 w 2296474"/>
                  <a:gd name="connsiteY39" fmla="*/ 1605633 h 1620359"/>
                  <a:gd name="connsiteX40" fmla="*/ 1733916 w 2296474"/>
                  <a:gd name="connsiteY40" fmla="*/ 1620306 h 1620359"/>
                  <a:gd name="connsiteX41" fmla="*/ 1782680 w 2296474"/>
                  <a:gd name="connsiteY41" fmla="*/ 1614264 h 1620359"/>
                  <a:gd name="connsiteX42" fmla="*/ 1844390 w 2296474"/>
                  <a:gd name="connsiteY42" fmla="*/ 1589235 h 1620359"/>
                  <a:gd name="connsiteX43" fmla="*/ 1913436 w 2296474"/>
                  <a:gd name="connsiteY43" fmla="*/ 1528820 h 1620359"/>
                  <a:gd name="connsiteX44" fmla="*/ 1929403 w 2296474"/>
                  <a:gd name="connsiteY44" fmla="*/ 1425251 h 1620359"/>
                  <a:gd name="connsiteX45" fmla="*/ 1911279 w 2296474"/>
                  <a:gd name="connsiteY45" fmla="*/ 1376919 h 1620359"/>
                  <a:gd name="connsiteX46" fmla="*/ 1857336 w 2296474"/>
                  <a:gd name="connsiteY46" fmla="*/ 1325566 h 1620359"/>
                  <a:gd name="connsiteX47" fmla="*/ 1800373 w 2296474"/>
                  <a:gd name="connsiteY47" fmla="*/ 1288453 h 1620359"/>
                  <a:gd name="connsiteX48" fmla="*/ 2258235 w 2296474"/>
                  <a:gd name="connsiteY48" fmla="*/ 1117996 h 1620359"/>
                  <a:gd name="connsiteX49" fmla="*/ 2279812 w 2296474"/>
                  <a:gd name="connsiteY49" fmla="*/ 1109797 h 1620359"/>
                  <a:gd name="connsiteX50" fmla="*/ 2284127 w 2296474"/>
                  <a:gd name="connsiteY50" fmla="*/ 1054560 h 162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96474" h="1620359">
                    <a:moveTo>
                      <a:pt x="2284127" y="1054560"/>
                    </a:moveTo>
                    <a:cubicBezTo>
                      <a:pt x="2268592" y="1041182"/>
                      <a:pt x="2008806" y="741263"/>
                      <a:pt x="1982482" y="703719"/>
                    </a:cubicBezTo>
                    <a:cubicBezTo>
                      <a:pt x="1977304" y="696383"/>
                      <a:pt x="1966947" y="683869"/>
                      <a:pt x="1957453" y="698541"/>
                    </a:cubicBezTo>
                    <a:cubicBezTo>
                      <a:pt x="1944938" y="717097"/>
                      <a:pt x="1927246" y="728317"/>
                      <a:pt x="1909121" y="739537"/>
                    </a:cubicBezTo>
                    <a:cubicBezTo>
                      <a:pt x="1876324" y="758956"/>
                      <a:pt x="1849137" y="770176"/>
                      <a:pt x="1810730" y="773197"/>
                    </a:cubicBezTo>
                    <a:cubicBezTo>
                      <a:pt x="1783112" y="775786"/>
                      <a:pt x="1737800" y="774060"/>
                      <a:pt x="1705866" y="768450"/>
                    </a:cubicBezTo>
                    <a:cubicBezTo>
                      <a:pt x="1670912" y="762409"/>
                      <a:pt x="1619559" y="752052"/>
                      <a:pt x="1588920" y="730906"/>
                    </a:cubicBezTo>
                    <a:cubicBezTo>
                      <a:pt x="1566048" y="714939"/>
                      <a:pt x="1536272" y="693363"/>
                      <a:pt x="1520737" y="673512"/>
                    </a:cubicBezTo>
                    <a:cubicBezTo>
                      <a:pt x="1503907" y="652798"/>
                      <a:pt x="1489235" y="613528"/>
                      <a:pt x="1484056" y="592814"/>
                    </a:cubicBezTo>
                    <a:cubicBezTo>
                      <a:pt x="1476720" y="519453"/>
                      <a:pt x="1518579" y="458174"/>
                      <a:pt x="1594098" y="432714"/>
                    </a:cubicBezTo>
                    <a:cubicBezTo>
                      <a:pt x="1606613" y="426672"/>
                      <a:pt x="1693783" y="418473"/>
                      <a:pt x="1717950" y="415884"/>
                    </a:cubicBezTo>
                    <a:cubicBezTo>
                      <a:pt x="1733916" y="414157"/>
                      <a:pt x="1727443" y="404664"/>
                      <a:pt x="1724854" y="401643"/>
                    </a:cubicBezTo>
                    <a:cubicBezTo>
                      <a:pt x="1667891" y="331302"/>
                      <a:pt x="1615244" y="276928"/>
                      <a:pt x="1560870" y="213924"/>
                    </a:cubicBezTo>
                    <a:cubicBezTo>
                      <a:pt x="1518148" y="164297"/>
                      <a:pt x="1473268" y="116396"/>
                      <a:pt x="1432703" y="65043"/>
                    </a:cubicBezTo>
                    <a:cubicBezTo>
                      <a:pt x="1400338" y="24479"/>
                      <a:pt x="1368404" y="15416"/>
                      <a:pt x="1318777" y="30952"/>
                    </a:cubicBezTo>
                    <a:cubicBezTo>
                      <a:pt x="1304536" y="35267"/>
                      <a:pt x="941181" y="172928"/>
                      <a:pt x="869978" y="200115"/>
                    </a:cubicBezTo>
                    <a:cubicBezTo>
                      <a:pt x="856168" y="205293"/>
                      <a:pt x="849264" y="202272"/>
                      <a:pt x="847969" y="188463"/>
                    </a:cubicBezTo>
                    <a:cubicBezTo>
                      <a:pt x="843222" y="131500"/>
                      <a:pt x="816035" y="90504"/>
                      <a:pt x="771587" y="59865"/>
                    </a:cubicBezTo>
                    <a:cubicBezTo>
                      <a:pt x="761230" y="52529"/>
                      <a:pt x="733612" y="32678"/>
                      <a:pt x="712035" y="27931"/>
                    </a:cubicBezTo>
                    <a:cubicBezTo>
                      <a:pt x="655072" y="8512"/>
                      <a:pt x="597246" y="-3140"/>
                      <a:pt x="536830" y="744"/>
                    </a:cubicBezTo>
                    <a:cubicBezTo>
                      <a:pt x="504033" y="3333"/>
                      <a:pt x="473826" y="7217"/>
                      <a:pt x="442755" y="24047"/>
                    </a:cubicBezTo>
                    <a:cubicBezTo>
                      <a:pt x="406074" y="43035"/>
                      <a:pt x="375004" y="67633"/>
                      <a:pt x="356016" y="105608"/>
                    </a:cubicBezTo>
                    <a:cubicBezTo>
                      <a:pt x="347385" y="127616"/>
                      <a:pt x="341344" y="150056"/>
                      <a:pt x="346091" y="174222"/>
                    </a:cubicBezTo>
                    <a:cubicBezTo>
                      <a:pt x="358174" y="230322"/>
                      <a:pt x="388813" y="288148"/>
                      <a:pt x="501876" y="339933"/>
                    </a:cubicBezTo>
                    <a:cubicBezTo>
                      <a:pt x="440597" y="362804"/>
                      <a:pt x="43582" y="516000"/>
                      <a:pt x="22006" y="523336"/>
                    </a:cubicBezTo>
                    <a:cubicBezTo>
                      <a:pt x="-1729" y="534988"/>
                      <a:pt x="-5181" y="562175"/>
                      <a:pt x="6470" y="579436"/>
                    </a:cubicBezTo>
                    <a:cubicBezTo>
                      <a:pt x="16827" y="590656"/>
                      <a:pt x="294306" y="914310"/>
                      <a:pt x="307684" y="930277"/>
                    </a:cubicBezTo>
                    <a:cubicBezTo>
                      <a:pt x="315883" y="940634"/>
                      <a:pt x="323219" y="945812"/>
                      <a:pt x="334439" y="932003"/>
                    </a:cubicBezTo>
                    <a:cubicBezTo>
                      <a:pt x="378456" y="878061"/>
                      <a:pt x="439303" y="862957"/>
                      <a:pt x="504465" y="859936"/>
                    </a:cubicBezTo>
                    <a:cubicBezTo>
                      <a:pt x="588183" y="856052"/>
                      <a:pt x="664566" y="878492"/>
                      <a:pt x="731885" y="928982"/>
                    </a:cubicBezTo>
                    <a:cubicBezTo>
                      <a:pt x="755620" y="947107"/>
                      <a:pt x="773313" y="970410"/>
                      <a:pt x="790575" y="994144"/>
                    </a:cubicBezTo>
                    <a:cubicBezTo>
                      <a:pt x="799637" y="1012269"/>
                      <a:pt x="804384" y="1030825"/>
                      <a:pt x="805678" y="1051539"/>
                    </a:cubicBezTo>
                    <a:cubicBezTo>
                      <a:pt x="811288" y="1121016"/>
                      <a:pt x="775039" y="1162444"/>
                      <a:pt x="718076" y="1191789"/>
                    </a:cubicBezTo>
                    <a:cubicBezTo>
                      <a:pt x="691321" y="1206461"/>
                      <a:pt x="586026" y="1219839"/>
                      <a:pt x="562291" y="1222859"/>
                    </a:cubicBezTo>
                    <a:cubicBezTo>
                      <a:pt x="569627" y="1239689"/>
                      <a:pt x="821645" y="1529683"/>
                      <a:pt x="872135" y="1583194"/>
                    </a:cubicBezTo>
                    <a:cubicBezTo>
                      <a:pt x="895438" y="1608223"/>
                      <a:pt x="924783" y="1622464"/>
                      <a:pt x="964053" y="1606497"/>
                    </a:cubicBezTo>
                    <a:cubicBezTo>
                      <a:pt x="1096103" y="1553417"/>
                      <a:pt x="1391707" y="1443375"/>
                      <a:pt x="1405948" y="1436902"/>
                    </a:cubicBezTo>
                    <a:cubicBezTo>
                      <a:pt x="1420188" y="1430429"/>
                      <a:pt x="1427093" y="1434745"/>
                      <a:pt x="1430545" y="1448985"/>
                    </a:cubicBezTo>
                    <a:cubicBezTo>
                      <a:pt x="1440039" y="1488255"/>
                      <a:pt x="1464637" y="1519326"/>
                      <a:pt x="1493550" y="1544787"/>
                    </a:cubicBezTo>
                    <a:cubicBezTo>
                      <a:pt x="1528504" y="1575426"/>
                      <a:pt x="1572090" y="1593119"/>
                      <a:pt x="1617401" y="1605633"/>
                    </a:cubicBezTo>
                    <a:cubicBezTo>
                      <a:pt x="1655808" y="1616422"/>
                      <a:pt x="1695078" y="1619443"/>
                      <a:pt x="1733916" y="1620306"/>
                    </a:cubicBezTo>
                    <a:cubicBezTo>
                      <a:pt x="1747726" y="1620737"/>
                      <a:pt x="1768008" y="1618580"/>
                      <a:pt x="1782680" y="1614264"/>
                    </a:cubicBezTo>
                    <a:cubicBezTo>
                      <a:pt x="1805120" y="1608654"/>
                      <a:pt x="1824108" y="1600455"/>
                      <a:pt x="1844390" y="1589235"/>
                    </a:cubicBezTo>
                    <a:cubicBezTo>
                      <a:pt x="1872009" y="1574563"/>
                      <a:pt x="1893585" y="1552554"/>
                      <a:pt x="1913436" y="1528820"/>
                    </a:cubicBezTo>
                    <a:cubicBezTo>
                      <a:pt x="1936739" y="1493865"/>
                      <a:pt x="1934150" y="1461500"/>
                      <a:pt x="1929403" y="1425251"/>
                    </a:cubicBezTo>
                    <a:cubicBezTo>
                      <a:pt x="1925951" y="1401516"/>
                      <a:pt x="1919909" y="1394180"/>
                      <a:pt x="1911279" y="1376919"/>
                    </a:cubicBezTo>
                    <a:cubicBezTo>
                      <a:pt x="1899627" y="1357931"/>
                      <a:pt x="1875461" y="1338943"/>
                      <a:pt x="1857336" y="1325566"/>
                    </a:cubicBezTo>
                    <a:cubicBezTo>
                      <a:pt x="1839643" y="1313914"/>
                      <a:pt x="1821519" y="1302262"/>
                      <a:pt x="1800373" y="1288453"/>
                    </a:cubicBezTo>
                    <a:cubicBezTo>
                      <a:pt x="1829286" y="1277233"/>
                      <a:pt x="2235795" y="1119290"/>
                      <a:pt x="2258235" y="1117996"/>
                    </a:cubicBezTo>
                    <a:cubicBezTo>
                      <a:pt x="2265571" y="1115407"/>
                      <a:pt x="2272476" y="1112386"/>
                      <a:pt x="2279812" y="1109797"/>
                    </a:cubicBezTo>
                    <a:cubicBezTo>
                      <a:pt x="2300094" y="1100734"/>
                      <a:pt x="2302252" y="1077000"/>
                      <a:pt x="2284127" y="1054560"/>
                    </a:cubicBezTo>
                    <a:close/>
                  </a:path>
                </a:pathLst>
              </a:custGeom>
              <a:solidFill>
                <a:srgbClr val="EAA08B"/>
              </a:solidFill>
              <a:ln w="4309" cap="flat">
                <a:noFill/>
                <a:prstDash val="solid"/>
                <a:miter/>
              </a:ln>
            </p:spPr>
            <p:txBody>
              <a:bodyPr rtlCol="0" anchor="ctr"/>
              <a:lstStyle/>
              <a:p>
                <a:endParaRPr lang="en-US" sz="1600">
                  <a:solidFill>
                    <a:schemeClr val="tx1">
                      <a:lumMod val="85000"/>
                      <a:lumOff val="15000"/>
                    </a:schemeClr>
                  </a:solidFill>
                  <a:latin typeface="Arial" panose="020B0604020202020204" pitchFamily="34" charset="0"/>
                </a:endParaRPr>
              </a:p>
            </p:txBody>
          </p:sp>
          <p:sp>
            <p:nvSpPr>
              <p:cNvPr id="35" name="TextBox 34">
                <a:extLst>
                  <a:ext uri="{FF2B5EF4-FFF2-40B4-BE49-F238E27FC236}">
                    <a16:creationId xmlns:a16="http://schemas.microsoft.com/office/drawing/2014/main" id="{28BC99CB-4E02-BC93-A869-31787049B538}"/>
                  </a:ext>
                </a:extLst>
              </p:cNvPr>
              <p:cNvSpPr txBox="1"/>
              <p:nvPr/>
            </p:nvSpPr>
            <p:spPr>
              <a:xfrm>
                <a:off x="640414" y="4559219"/>
                <a:ext cx="750197" cy="338554"/>
              </a:xfrm>
              <a:prstGeom prst="rect">
                <a:avLst/>
              </a:prstGeom>
              <a:noFill/>
            </p:spPr>
            <p:txBody>
              <a:bodyPr wrap="square" rtlCol="0">
                <a:spAutoFit/>
              </a:bodyPr>
              <a:lstStyle/>
              <a:p>
                <a:pPr algn="ctr"/>
                <a:r>
                  <a:rPr lang="en-US" altLang="ko-KR" sz="1600">
                    <a:solidFill>
                      <a:schemeClr val="tx1">
                        <a:lumMod val="65000"/>
                        <a:lumOff val="35000"/>
                      </a:schemeClr>
                    </a:solidFill>
                    <a:latin typeface="Arial" panose="020B0604020202020204" pitchFamily="34" charset="0"/>
                    <a:cs typeface="Arial" pitchFamily="34" charset="0"/>
                  </a:rPr>
                  <a:t>IHP</a:t>
                </a:r>
              </a:p>
            </p:txBody>
          </p:sp>
          <p:sp>
            <p:nvSpPr>
              <p:cNvPr id="36" name="Freeform: Shape 35">
                <a:extLst>
                  <a:ext uri="{FF2B5EF4-FFF2-40B4-BE49-F238E27FC236}">
                    <a16:creationId xmlns:a16="http://schemas.microsoft.com/office/drawing/2014/main" id="{2A7C2D56-B0B9-9E68-7A62-72378E35BD59}"/>
                  </a:ext>
                </a:extLst>
              </p:cNvPr>
              <p:cNvSpPr/>
              <p:nvPr/>
            </p:nvSpPr>
            <p:spPr>
              <a:xfrm>
                <a:off x="2024191" y="4599111"/>
                <a:ext cx="1381242" cy="979025"/>
              </a:xfrm>
              <a:custGeom>
                <a:avLst/>
                <a:gdLst>
                  <a:gd name="connsiteX0" fmla="*/ 2284127 w 2296474"/>
                  <a:gd name="connsiteY0" fmla="*/ 1054560 h 1620360"/>
                  <a:gd name="connsiteX1" fmla="*/ 1982482 w 2296474"/>
                  <a:gd name="connsiteY1" fmla="*/ 703719 h 1620360"/>
                  <a:gd name="connsiteX2" fmla="*/ 1957453 w 2296474"/>
                  <a:gd name="connsiteY2" fmla="*/ 698541 h 1620360"/>
                  <a:gd name="connsiteX3" fmla="*/ 1909121 w 2296474"/>
                  <a:gd name="connsiteY3" fmla="*/ 739537 h 1620360"/>
                  <a:gd name="connsiteX4" fmla="*/ 1810730 w 2296474"/>
                  <a:gd name="connsiteY4" fmla="*/ 773197 h 1620360"/>
                  <a:gd name="connsiteX5" fmla="*/ 1705866 w 2296474"/>
                  <a:gd name="connsiteY5" fmla="*/ 768450 h 1620360"/>
                  <a:gd name="connsiteX6" fmla="*/ 1588920 w 2296474"/>
                  <a:gd name="connsiteY6" fmla="*/ 730906 h 1620360"/>
                  <a:gd name="connsiteX7" fmla="*/ 1520737 w 2296474"/>
                  <a:gd name="connsiteY7" fmla="*/ 673512 h 1620360"/>
                  <a:gd name="connsiteX8" fmla="*/ 1484056 w 2296474"/>
                  <a:gd name="connsiteY8" fmla="*/ 592814 h 1620360"/>
                  <a:gd name="connsiteX9" fmla="*/ 1594098 w 2296474"/>
                  <a:gd name="connsiteY9" fmla="*/ 432714 h 1620360"/>
                  <a:gd name="connsiteX10" fmla="*/ 1717950 w 2296474"/>
                  <a:gd name="connsiteY10" fmla="*/ 415884 h 1620360"/>
                  <a:gd name="connsiteX11" fmla="*/ 1724854 w 2296474"/>
                  <a:gd name="connsiteY11" fmla="*/ 401643 h 1620360"/>
                  <a:gd name="connsiteX12" fmla="*/ 1560870 w 2296474"/>
                  <a:gd name="connsiteY12" fmla="*/ 213924 h 1620360"/>
                  <a:gd name="connsiteX13" fmla="*/ 1432703 w 2296474"/>
                  <a:gd name="connsiteY13" fmla="*/ 65043 h 1620360"/>
                  <a:gd name="connsiteX14" fmla="*/ 1318777 w 2296474"/>
                  <a:gd name="connsiteY14" fmla="*/ 30952 h 1620360"/>
                  <a:gd name="connsiteX15" fmla="*/ 869978 w 2296474"/>
                  <a:gd name="connsiteY15" fmla="*/ 200115 h 1620360"/>
                  <a:gd name="connsiteX16" fmla="*/ 847969 w 2296474"/>
                  <a:gd name="connsiteY16" fmla="*/ 188463 h 1620360"/>
                  <a:gd name="connsiteX17" fmla="*/ 771587 w 2296474"/>
                  <a:gd name="connsiteY17" fmla="*/ 59865 h 1620360"/>
                  <a:gd name="connsiteX18" fmla="*/ 712035 w 2296474"/>
                  <a:gd name="connsiteY18" fmla="*/ 27931 h 1620360"/>
                  <a:gd name="connsiteX19" fmla="*/ 536830 w 2296474"/>
                  <a:gd name="connsiteY19" fmla="*/ 744 h 1620360"/>
                  <a:gd name="connsiteX20" fmla="*/ 442755 w 2296474"/>
                  <a:gd name="connsiteY20" fmla="*/ 24047 h 1620360"/>
                  <a:gd name="connsiteX21" fmla="*/ 356016 w 2296474"/>
                  <a:gd name="connsiteY21" fmla="*/ 105608 h 1620360"/>
                  <a:gd name="connsiteX22" fmla="*/ 346091 w 2296474"/>
                  <a:gd name="connsiteY22" fmla="*/ 174222 h 1620360"/>
                  <a:gd name="connsiteX23" fmla="*/ 501876 w 2296474"/>
                  <a:gd name="connsiteY23" fmla="*/ 339933 h 1620360"/>
                  <a:gd name="connsiteX24" fmla="*/ 22006 w 2296474"/>
                  <a:gd name="connsiteY24" fmla="*/ 523337 h 1620360"/>
                  <a:gd name="connsiteX25" fmla="*/ 6470 w 2296474"/>
                  <a:gd name="connsiteY25" fmla="*/ 579436 h 1620360"/>
                  <a:gd name="connsiteX26" fmla="*/ 307684 w 2296474"/>
                  <a:gd name="connsiteY26" fmla="*/ 930277 h 1620360"/>
                  <a:gd name="connsiteX27" fmla="*/ 334439 w 2296474"/>
                  <a:gd name="connsiteY27" fmla="*/ 932003 h 1620360"/>
                  <a:gd name="connsiteX28" fmla="*/ 504465 w 2296474"/>
                  <a:gd name="connsiteY28" fmla="*/ 859936 h 1620360"/>
                  <a:gd name="connsiteX29" fmla="*/ 731886 w 2296474"/>
                  <a:gd name="connsiteY29" fmla="*/ 928982 h 1620360"/>
                  <a:gd name="connsiteX30" fmla="*/ 790575 w 2296474"/>
                  <a:gd name="connsiteY30" fmla="*/ 994144 h 1620360"/>
                  <a:gd name="connsiteX31" fmla="*/ 805678 w 2296474"/>
                  <a:gd name="connsiteY31" fmla="*/ 1051539 h 1620360"/>
                  <a:gd name="connsiteX32" fmla="*/ 718076 w 2296474"/>
                  <a:gd name="connsiteY32" fmla="*/ 1191789 h 1620360"/>
                  <a:gd name="connsiteX33" fmla="*/ 562291 w 2296474"/>
                  <a:gd name="connsiteY33" fmla="*/ 1222859 h 1620360"/>
                  <a:gd name="connsiteX34" fmla="*/ 872135 w 2296474"/>
                  <a:gd name="connsiteY34" fmla="*/ 1583193 h 1620360"/>
                  <a:gd name="connsiteX35" fmla="*/ 964053 w 2296474"/>
                  <a:gd name="connsiteY35" fmla="*/ 1606497 h 1620360"/>
                  <a:gd name="connsiteX36" fmla="*/ 1405948 w 2296474"/>
                  <a:gd name="connsiteY36" fmla="*/ 1436902 h 1620360"/>
                  <a:gd name="connsiteX37" fmla="*/ 1430545 w 2296474"/>
                  <a:gd name="connsiteY37" fmla="*/ 1448985 h 1620360"/>
                  <a:gd name="connsiteX38" fmla="*/ 1493550 w 2296474"/>
                  <a:gd name="connsiteY38" fmla="*/ 1544787 h 1620360"/>
                  <a:gd name="connsiteX39" fmla="*/ 1617401 w 2296474"/>
                  <a:gd name="connsiteY39" fmla="*/ 1605634 h 1620360"/>
                  <a:gd name="connsiteX40" fmla="*/ 1733916 w 2296474"/>
                  <a:gd name="connsiteY40" fmla="*/ 1620306 h 1620360"/>
                  <a:gd name="connsiteX41" fmla="*/ 1782680 w 2296474"/>
                  <a:gd name="connsiteY41" fmla="*/ 1614264 h 1620360"/>
                  <a:gd name="connsiteX42" fmla="*/ 1844390 w 2296474"/>
                  <a:gd name="connsiteY42" fmla="*/ 1589235 h 1620360"/>
                  <a:gd name="connsiteX43" fmla="*/ 1913436 w 2296474"/>
                  <a:gd name="connsiteY43" fmla="*/ 1528820 h 1620360"/>
                  <a:gd name="connsiteX44" fmla="*/ 1929403 w 2296474"/>
                  <a:gd name="connsiteY44" fmla="*/ 1425251 h 1620360"/>
                  <a:gd name="connsiteX45" fmla="*/ 1911278 w 2296474"/>
                  <a:gd name="connsiteY45" fmla="*/ 1376918 h 1620360"/>
                  <a:gd name="connsiteX46" fmla="*/ 1857336 w 2296474"/>
                  <a:gd name="connsiteY46" fmla="*/ 1325565 h 1620360"/>
                  <a:gd name="connsiteX47" fmla="*/ 1800373 w 2296474"/>
                  <a:gd name="connsiteY47" fmla="*/ 1288453 h 1620360"/>
                  <a:gd name="connsiteX48" fmla="*/ 2258235 w 2296474"/>
                  <a:gd name="connsiteY48" fmla="*/ 1117996 h 1620360"/>
                  <a:gd name="connsiteX49" fmla="*/ 2279812 w 2296474"/>
                  <a:gd name="connsiteY49" fmla="*/ 1109796 h 1620360"/>
                  <a:gd name="connsiteX50" fmla="*/ 2284127 w 2296474"/>
                  <a:gd name="connsiteY50" fmla="*/ 1054560 h 162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96474" h="1620360">
                    <a:moveTo>
                      <a:pt x="2284127" y="1054560"/>
                    </a:moveTo>
                    <a:cubicBezTo>
                      <a:pt x="2268592" y="1041182"/>
                      <a:pt x="2008806" y="741263"/>
                      <a:pt x="1982482" y="703719"/>
                    </a:cubicBezTo>
                    <a:cubicBezTo>
                      <a:pt x="1977304" y="696383"/>
                      <a:pt x="1966947" y="683869"/>
                      <a:pt x="1957453" y="698541"/>
                    </a:cubicBezTo>
                    <a:cubicBezTo>
                      <a:pt x="1944939" y="717097"/>
                      <a:pt x="1927246" y="728317"/>
                      <a:pt x="1909121" y="739537"/>
                    </a:cubicBezTo>
                    <a:cubicBezTo>
                      <a:pt x="1876324" y="758956"/>
                      <a:pt x="1849137" y="770176"/>
                      <a:pt x="1810730" y="773197"/>
                    </a:cubicBezTo>
                    <a:cubicBezTo>
                      <a:pt x="1783112" y="775786"/>
                      <a:pt x="1737800" y="774060"/>
                      <a:pt x="1705866" y="768450"/>
                    </a:cubicBezTo>
                    <a:cubicBezTo>
                      <a:pt x="1670912" y="762409"/>
                      <a:pt x="1619559" y="752052"/>
                      <a:pt x="1588920" y="730906"/>
                    </a:cubicBezTo>
                    <a:cubicBezTo>
                      <a:pt x="1566048" y="714939"/>
                      <a:pt x="1536272" y="693362"/>
                      <a:pt x="1520737" y="673512"/>
                    </a:cubicBezTo>
                    <a:cubicBezTo>
                      <a:pt x="1503907" y="652798"/>
                      <a:pt x="1489235" y="613528"/>
                      <a:pt x="1484056" y="592814"/>
                    </a:cubicBezTo>
                    <a:cubicBezTo>
                      <a:pt x="1476720" y="519453"/>
                      <a:pt x="1518579" y="458174"/>
                      <a:pt x="1594098" y="432714"/>
                    </a:cubicBezTo>
                    <a:cubicBezTo>
                      <a:pt x="1606613" y="426672"/>
                      <a:pt x="1693784" y="418473"/>
                      <a:pt x="1717950" y="415884"/>
                    </a:cubicBezTo>
                    <a:cubicBezTo>
                      <a:pt x="1733916" y="414157"/>
                      <a:pt x="1727443" y="404664"/>
                      <a:pt x="1724854" y="401643"/>
                    </a:cubicBezTo>
                    <a:cubicBezTo>
                      <a:pt x="1667891" y="331302"/>
                      <a:pt x="1615243" y="276928"/>
                      <a:pt x="1560870" y="213924"/>
                    </a:cubicBezTo>
                    <a:cubicBezTo>
                      <a:pt x="1518147" y="164297"/>
                      <a:pt x="1473268" y="116396"/>
                      <a:pt x="1432703" y="65043"/>
                    </a:cubicBezTo>
                    <a:cubicBezTo>
                      <a:pt x="1400338" y="24479"/>
                      <a:pt x="1368404" y="15416"/>
                      <a:pt x="1318777" y="30952"/>
                    </a:cubicBezTo>
                    <a:cubicBezTo>
                      <a:pt x="1304536" y="35267"/>
                      <a:pt x="941181" y="172928"/>
                      <a:pt x="869978" y="200115"/>
                    </a:cubicBezTo>
                    <a:cubicBezTo>
                      <a:pt x="856168" y="205293"/>
                      <a:pt x="849264" y="202272"/>
                      <a:pt x="847969" y="188463"/>
                    </a:cubicBezTo>
                    <a:cubicBezTo>
                      <a:pt x="843222" y="131500"/>
                      <a:pt x="816035" y="90504"/>
                      <a:pt x="771587" y="59865"/>
                    </a:cubicBezTo>
                    <a:cubicBezTo>
                      <a:pt x="761230" y="52529"/>
                      <a:pt x="733612" y="32678"/>
                      <a:pt x="712035" y="27931"/>
                    </a:cubicBezTo>
                    <a:cubicBezTo>
                      <a:pt x="655072" y="8512"/>
                      <a:pt x="597246" y="-3140"/>
                      <a:pt x="536830" y="744"/>
                    </a:cubicBezTo>
                    <a:cubicBezTo>
                      <a:pt x="504033" y="3333"/>
                      <a:pt x="473826" y="7217"/>
                      <a:pt x="442755" y="24047"/>
                    </a:cubicBezTo>
                    <a:cubicBezTo>
                      <a:pt x="406074" y="43035"/>
                      <a:pt x="375004" y="67633"/>
                      <a:pt x="356016" y="105608"/>
                    </a:cubicBezTo>
                    <a:cubicBezTo>
                      <a:pt x="347385" y="127616"/>
                      <a:pt x="341344" y="150056"/>
                      <a:pt x="346091" y="174222"/>
                    </a:cubicBezTo>
                    <a:cubicBezTo>
                      <a:pt x="358174" y="230322"/>
                      <a:pt x="388813" y="288148"/>
                      <a:pt x="501876" y="339933"/>
                    </a:cubicBezTo>
                    <a:cubicBezTo>
                      <a:pt x="440597" y="362804"/>
                      <a:pt x="43583" y="516000"/>
                      <a:pt x="22006" y="523337"/>
                    </a:cubicBezTo>
                    <a:cubicBezTo>
                      <a:pt x="-1729" y="534988"/>
                      <a:pt x="-5181" y="562175"/>
                      <a:pt x="6470" y="579436"/>
                    </a:cubicBezTo>
                    <a:cubicBezTo>
                      <a:pt x="16827" y="590656"/>
                      <a:pt x="294306" y="914310"/>
                      <a:pt x="307684" y="930277"/>
                    </a:cubicBezTo>
                    <a:cubicBezTo>
                      <a:pt x="315883" y="940634"/>
                      <a:pt x="323219" y="945812"/>
                      <a:pt x="334439" y="932003"/>
                    </a:cubicBezTo>
                    <a:cubicBezTo>
                      <a:pt x="378456" y="878061"/>
                      <a:pt x="439303" y="862957"/>
                      <a:pt x="504465" y="859936"/>
                    </a:cubicBezTo>
                    <a:cubicBezTo>
                      <a:pt x="588183" y="856052"/>
                      <a:pt x="664565" y="878492"/>
                      <a:pt x="731886" y="928982"/>
                    </a:cubicBezTo>
                    <a:cubicBezTo>
                      <a:pt x="755620" y="947107"/>
                      <a:pt x="773313" y="970410"/>
                      <a:pt x="790575" y="994144"/>
                    </a:cubicBezTo>
                    <a:cubicBezTo>
                      <a:pt x="799637" y="1012269"/>
                      <a:pt x="804384" y="1030825"/>
                      <a:pt x="805678" y="1051539"/>
                    </a:cubicBezTo>
                    <a:cubicBezTo>
                      <a:pt x="811288" y="1121017"/>
                      <a:pt x="775039" y="1162444"/>
                      <a:pt x="718076" y="1191789"/>
                    </a:cubicBezTo>
                    <a:cubicBezTo>
                      <a:pt x="691321" y="1206461"/>
                      <a:pt x="586026" y="1219839"/>
                      <a:pt x="562291" y="1222859"/>
                    </a:cubicBezTo>
                    <a:cubicBezTo>
                      <a:pt x="569627" y="1239689"/>
                      <a:pt x="821645" y="1529683"/>
                      <a:pt x="872135" y="1583193"/>
                    </a:cubicBezTo>
                    <a:cubicBezTo>
                      <a:pt x="895438" y="1608223"/>
                      <a:pt x="924783" y="1622464"/>
                      <a:pt x="964053" y="1606497"/>
                    </a:cubicBezTo>
                    <a:cubicBezTo>
                      <a:pt x="1096103" y="1553418"/>
                      <a:pt x="1391707" y="1443375"/>
                      <a:pt x="1405948" y="1436902"/>
                    </a:cubicBezTo>
                    <a:cubicBezTo>
                      <a:pt x="1420189" y="1430429"/>
                      <a:pt x="1427093" y="1434745"/>
                      <a:pt x="1430545" y="1448985"/>
                    </a:cubicBezTo>
                    <a:cubicBezTo>
                      <a:pt x="1440039" y="1488255"/>
                      <a:pt x="1464637" y="1519326"/>
                      <a:pt x="1493550" y="1544787"/>
                    </a:cubicBezTo>
                    <a:cubicBezTo>
                      <a:pt x="1528504" y="1575426"/>
                      <a:pt x="1572090" y="1593119"/>
                      <a:pt x="1617401" y="1605634"/>
                    </a:cubicBezTo>
                    <a:cubicBezTo>
                      <a:pt x="1655808" y="1616422"/>
                      <a:pt x="1695078" y="1619443"/>
                      <a:pt x="1733916" y="1620306"/>
                    </a:cubicBezTo>
                    <a:cubicBezTo>
                      <a:pt x="1747726" y="1620737"/>
                      <a:pt x="1768008" y="1618580"/>
                      <a:pt x="1782680" y="1614264"/>
                    </a:cubicBezTo>
                    <a:cubicBezTo>
                      <a:pt x="1805120" y="1608654"/>
                      <a:pt x="1824108" y="1600455"/>
                      <a:pt x="1844390" y="1589235"/>
                    </a:cubicBezTo>
                    <a:cubicBezTo>
                      <a:pt x="1872009" y="1574563"/>
                      <a:pt x="1893585" y="1552554"/>
                      <a:pt x="1913436" y="1528820"/>
                    </a:cubicBezTo>
                    <a:cubicBezTo>
                      <a:pt x="1936739" y="1493865"/>
                      <a:pt x="1934150" y="1461500"/>
                      <a:pt x="1929403" y="1425251"/>
                    </a:cubicBezTo>
                    <a:cubicBezTo>
                      <a:pt x="1925951" y="1401516"/>
                      <a:pt x="1919909" y="1394180"/>
                      <a:pt x="1911278" y="1376918"/>
                    </a:cubicBezTo>
                    <a:cubicBezTo>
                      <a:pt x="1899627" y="1357931"/>
                      <a:pt x="1875461" y="1338943"/>
                      <a:pt x="1857336" y="1325565"/>
                    </a:cubicBezTo>
                    <a:cubicBezTo>
                      <a:pt x="1839643" y="1313914"/>
                      <a:pt x="1821519" y="1302262"/>
                      <a:pt x="1800373" y="1288453"/>
                    </a:cubicBezTo>
                    <a:cubicBezTo>
                      <a:pt x="1829286" y="1277233"/>
                      <a:pt x="2235795" y="1119290"/>
                      <a:pt x="2258235" y="1117996"/>
                    </a:cubicBezTo>
                    <a:cubicBezTo>
                      <a:pt x="2265571" y="1115407"/>
                      <a:pt x="2272476" y="1112386"/>
                      <a:pt x="2279812" y="1109796"/>
                    </a:cubicBezTo>
                    <a:cubicBezTo>
                      <a:pt x="2300095" y="1100734"/>
                      <a:pt x="2302252" y="1077000"/>
                      <a:pt x="2284127" y="1054560"/>
                    </a:cubicBezTo>
                    <a:close/>
                  </a:path>
                </a:pathLst>
              </a:custGeom>
              <a:solidFill>
                <a:srgbClr val="B4DECF"/>
              </a:solidFill>
              <a:ln w="4309" cap="flat">
                <a:noFill/>
                <a:prstDash val="solid"/>
                <a:miter/>
              </a:ln>
            </p:spPr>
            <p:txBody>
              <a:bodyPr rtlCol="0" anchor="ctr"/>
              <a:lstStyle/>
              <a:p>
                <a:endParaRPr lang="en-US">
                  <a:solidFill>
                    <a:schemeClr val="bg1"/>
                  </a:solidFill>
                  <a:latin typeface="Arial" panose="020B0604020202020204" pitchFamily="34" charset="0"/>
                </a:endParaRPr>
              </a:p>
            </p:txBody>
          </p:sp>
          <p:sp>
            <p:nvSpPr>
              <p:cNvPr id="37" name="TextBox 36">
                <a:extLst>
                  <a:ext uri="{FF2B5EF4-FFF2-40B4-BE49-F238E27FC236}">
                    <a16:creationId xmlns:a16="http://schemas.microsoft.com/office/drawing/2014/main" id="{ADFC1E87-5764-E229-83FB-C5D6984DB387}"/>
                  </a:ext>
                </a:extLst>
              </p:cNvPr>
              <p:cNvSpPr txBox="1"/>
              <p:nvPr/>
            </p:nvSpPr>
            <p:spPr>
              <a:xfrm>
                <a:off x="2377813" y="4961795"/>
                <a:ext cx="750197" cy="338554"/>
              </a:xfrm>
              <a:prstGeom prst="rect">
                <a:avLst/>
              </a:prstGeom>
              <a:noFill/>
            </p:spPr>
            <p:txBody>
              <a:bodyPr wrap="square" rtlCol="0">
                <a:spAutoFit/>
              </a:bodyPr>
              <a:lstStyle/>
              <a:p>
                <a:pPr algn="ctr"/>
                <a:r>
                  <a:rPr lang="en-US" altLang="ko-KR" sz="1600">
                    <a:solidFill>
                      <a:schemeClr val="tx1">
                        <a:lumMod val="65000"/>
                        <a:lumOff val="35000"/>
                      </a:schemeClr>
                    </a:solidFill>
                    <a:latin typeface="Arial" panose="020B0604020202020204" pitchFamily="34" charset="0"/>
                    <a:cs typeface="Arial" pitchFamily="34" charset="0"/>
                  </a:rPr>
                  <a:t>BA-N</a:t>
                </a:r>
              </a:p>
            </p:txBody>
          </p:sp>
        </p:grpSp>
      </p:grpSp>
      <p:sp>
        <p:nvSpPr>
          <p:cNvPr id="28" name="Freeform: Shape 27">
            <a:extLst>
              <a:ext uri="{FF2B5EF4-FFF2-40B4-BE49-F238E27FC236}">
                <a16:creationId xmlns:a16="http://schemas.microsoft.com/office/drawing/2014/main" id="{34A6E94C-F198-2D41-4039-9D3CD16752F2}"/>
              </a:ext>
              <a:ext uri="{C183D7F6-B498-43B3-948B-1728B52AA6E4}">
                <adec:decorative xmlns:adec="http://schemas.microsoft.com/office/drawing/2017/decorative" val="1"/>
              </a:ext>
            </a:extLst>
          </p:cNvPr>
          <p:cNvSpPr/>
          <p:nvPr/>
        </p:nvSpPr>
        <p:spPr>
          <a:xfrm>
            <a:off x="1010590" y="4995855"/>
            <a:ext cx="1378096" cy="959456"/>
          </a:xfrm>
          <a:custGeom>
            <a:avLst/>
            <a:gdLst>
              <a:gd name="connsiteX0" fmla="*/ 2278158 w 2291243"/>
              <a:gd name="connsiteY0" fmla="*/ 1025808 h 1587971"/>
              <a:gd name="connsiteX1" fmla="*/ 1968314 w 2291243"/>
              <a:gd name="connsiteY1" fmla="*/ 663748 h 1587971"/>
              <a:gd name="connsiteX2" fmla="*/ 2080514 w 2291243"/>
              <a:gd name="connsiteY2" fmla="*/ 655117 h 1587971"/>
              <a:gd name="connsiteX3" fmla="*/ 2193145 w 2291243"/>
              <a:gd name="connsiteY3" fmla="*/ 590386 h 1587971"/>
              <a:gd name="connsiteX4" fmla="*/ 2212133 w 2291243"/>
              <a:gd name="connsiteY4" fmla="*/ 454452 h 1587971"/>
              <a:gd name="connsiteX5" fmla="*/ 2124962 w 2291243"/>
              <a:gd name="connsiteY5" fmla="*/ 355198 h 1587971"/>
              <a:gd name="connsiteX6" fmla="*/ 1779732 w 2291243"/>
              <a:gd name="connsiteY6" fmla="*/ 344841 h 1587971"/>
              <a:gd name="connsiteX7" fmla="*/ 1737009 w 2291243"/>
              <a:gd name="connsiteY7" fmla="*/ 391016 h 1587971"/>
              <a:gd name="connsiteX8" fmla="*/ 1444427 w 2291243"/>
              <a:gd name="connsiteY8" fmla="*/ 54848 h 1587971"/>
              <a:gd name="connsiteX9" fmla="*/ 1359845 w 2291243"/>
              <a:gd name="connsiteY9" fmla="*/ 42 h 1587971"/>
              <a:gd name="connsiteX10" fmla="*/ 1286484 w 2291243"/>
              <a:gd name="connsiteY10" fmla="*/ 19462 h 1587971"/>
              <a:gd name="connsiteX11" fmla="*/ 859261 w 2291243"/>
              <a:gd name="connsiteY11" fmla="*/ 182151 h 1587971"/>
              <a:gd name="connsiteX12" fmla="*/ 954200 w 2291243"/>
              <a:gd name="connsiteY12" fmla="*/ 249040 h 1587971"/>
              <a:gd name="connsiteX13" fmla="*/ 1008142 w 2291243"/>
              <a:gd name="connsiteY13" fmla="*/ 359082 h 1587971"/>
              <a:gd name="connsiteX14" fmla="*/ 953337 w 2291243"/>
              <a:gd name="connsiteY14" fmla="*/ 466103 h 1587971"/>
              <a:gd name="connsiteX15" fmla="*/ 845883 w 2291243"/>
              <a:gd name="connsiteY15" fmla="*/ 512278 h 1587971"/>
              <a:gd name="connsiteX16" fmla="*/ 698729 w 2291243"/>
              <a:gd name="connsiteY16" fmla="*/ 508394 h 1587971"/>
              <a:gd name="connsiteX17" fmla="*/ 551575 w 2291243"/>
              <a:gd name="connsiteY17" fmla="*/ 427265 h 1587971"/>
              <a:gd name="connsiteX18" fmla="*/ 501948 w 2291243"/>
              <a:gd name="connsiteY18" fmla="*/ 334053 h 1587971"/>
              <a:gd name="connsiteX19" fmla="*/ 478213 w 2291243"/>
              <a:gd name="connsiteY19" fmla="*/ 322401 h 1587971"/>
              <a:gd name="connsiteX20" fmla="*/ 31140 w 2291243"/>
              <a:gd name="connsiteY20" fmla="*/ 495448 h 1587971"/>
              <a:gd name="connsiteX21" fmla="*/ 11721 w 2291243"/>
              <a:gd name="connsiteY21" fmla="*/ 563199 h 1587971"/>
              <a:gd name="connsiteX22" fmla="*/ 306030 w 2291243"/>
              <a:gd name="connsiteY22" fmla="*/ 903683 h 1587971"/>
              <a:gd name="connsiteX23" fmla="*/ 301283 w 2291243"/>
              <a:gd name="connsiteY23" fmla="*/ 920081 h 1587971"/>
              <a:gd name="connsiteX24" fmla="*/ 246477 w 2291243"/>
              <a:gd name="connsiteY24" fmla="*/ 921807 h 1587971"/>
              <a:gd name="connsiteX25" fmla="*/ 145066 w 2291243"/>
              <a:gd name="connsiteY25" fmla="*/ 965393 h 1587971"/>
              <a:gd name="connsiteX26" fmla="*/ 89829 w 2291243"/>
              <a:gd name="connsiteY26" fmla="*/ 1107369 h 1587971"/>
              <a:gd name="connsiteX27" fmla="*/ 334080 w 2291243"/>
              <a:gd name="connsiteY27" fmla="*/ 1276963 h 1587971"/>
              <a:gd name="connsiteX28" fmla="*/ 433765 w 2291243"/>
              <a:gd name="connsiteY28" fmla="*/ 1276532 h 1587971"/>
              <a:gd name="connsiteX29" fmla="*/ 552438 w 2291243"/>
              <a:gd name="connsiteY29" fmla="*/ 1216979 h 1587971"/>
              <a:gd name="connsiteX30" fmla="*/ 575309 w 2291243"/>
              <a:gd name="connsiteY30" fmla="*/ 1218274 h 1587971"/>
              <a:gd name="connsiteX31" fmla="*/ 866166 w 2291243"/>
              <a:gd name="connsiteY31" fmla="*/ 1557894 h 1587971"/>
              <a:gd name="connsiteX32" fmla="*/ 962399 w 2291243"/>
              <a:gd name="connsiteY32" fmla="*/ 1582923 h 1587971"/>
              <a:gd name="connsiteX33" fmla="*/ 1431480 w 2291243"/>
              <a:gd name="connsiteY33" fmla="*/ 1406424 h 1587971"/>
              <a:gd name="connsiteX34" fmla="*/ 1333090 w 2291243"/>
              <a:gd name="connsiteY34" fmla="*/ 1336947 h 1587971"/>
              <a:gd name="connsiteX35" fmla="*/ 1289504 w 2291243"/>
              <a:gd name="connsiteY35" fmla="*/ 1198855 h 1587971"/>
              <a:gd name="connsiteX36" fmla="*/ 1341289 w 2291243"/>
              <a:gd name="connsiteY36" fmla="*/ 1120315 h 1587971"/>
              <a:gd name="connsiteX37" fmla="*/ 1538070 w 2291243"/>
              <a:gd name="connsiteY37" fmla="*/ 1072414 h 1587971"/>
              <a:gd name="connsiteX38" fmla="*/ 1695150 w 2291243"/>
              <a:gd name="connsiteY38" fmla="*/ 1125925 h 1587971"/>
              <a:gd name="connsiteX39" fmla="*/ 1791383 w 2291243"/>
              <a:gd name="connsiteY39" fmla="*/ 1270921 h 1587971"/>
              <a:gd name="connsiteX40" fmla="*/ 2256581 w 2291243"/>
              <a:gd name="connsiteY40" fmla="*/ 1096149 h 1587971"/>
              <a:gd name="connsiteX41" fmla="*/ 2278158 w 2291243"/>
              <a:gd name="connsiteY41" fmla="*/ 1025808 h 158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91243" h="1587971">
                <a:moveTo>
                  <a:pt x="2278158" y="1025808"/>
                </a:moveTo>
                <a:cubicBezTo>
                  <a:pt x="2258307" y="1001642"/>
                  <a:pt x="1986870" y="688777"/>
                  <a:pt x="1968314" y="663748"/>
                </a:cubicBezTo>
                <a:cubicBezTo>
                  <a:pt x="2008878" y="666337"/>
                  <a:pt x="2044696" y="663316"/>
                  <a:pt x="2080514" y="655117"/>
                </a:cubicBezTo>
                <a:cubicBezTo>
                  <a:pt x="2118920" y="646918"/>
                  <a:pt x="2170705" y="615415"/>
                  <a:pt x="2193145" y="590386"/>
                </a:cubicBezTo>
                <a:cubicBezTo>
                  <a:pt x="2223784" y="548527"/>
                  <a:pt x="2233710" y="502352"/>
                  <a:pt x="2212133" y="454452"/>
                </a:cubicBezTo>
                <a:cubicBezTo>
                  <a:pt x="2193576" y="413456"/>
                  <a:pt x="2164232" y="378070"/>
                  <a:pt x="2124962" y="355198"/>
                </a:cubicBezTo>
                <a:cubicBezTo>
                  <a:pt x="2012330" y="290467"/>
                  <a:pt x="1897110" y="277090"/>
                  <a:pt x="1779732" y="344841"/>
                </a:cubicBezTo>
                <a:cubicBezTo>
                  <a:pt x="1764628" y="359082"/>
                  <a:pt x="1745640" y="369870"/>
                  <a:pt x="1737009" y="391016"/>
                </a:cubicBezTo>
                <a:cubicBezTo>
                  <a:pt x="1719316" y="382385"/>
                  <a:pt x="1468161" y="82035"/>
                  <a:pt x="1444427" y="54848"/>
                </a:cubicBezTo>
                <a:cubicBezTo>
                  <a:pt x="1421555" y="28524"/>
                  <a:pt x="1399547" y="1337"/>
                  <a:pt x="1359845" y="42"/>
                </a:cubicBezTo>
                <a:cubicBezTo>
                  <a:pt x="1333090" y="-821"/>
                  <a:pt x="1310650" y="11694"/>
                  <a:pt x="1286484" y="19462"/>
                </a:cubicBezTo>
                <a:cubicBezTo>
                  <a:pt x="1150118" y="71246"/>
                  <a:pt x="866166" y="179562"/>
                  <a:pt x="859261" y="182151"/>
                </a:cubicBezTo>
                <a:cubicBezTo>
                  <a:pt x="878249" y="193371"/>
                  <a:pt x="943411" y="234799"/>
                  <a:pt x="954200" y="249040"/>
                </a:cubicBezTo>
                <a:cubicBezTo>
                  <a:pt x="990449" y="276658"/>
                  <a:pt x="1005984" y="317654"/>
                  <a:pt x="1008142" y="359082"/>
                </a:cubicBezTo>
                <a:cubicBezTo>
                  <a:pt x="1009868" y="400941"/>
                  <a:pt x="985270" y="435464"/>
                  <a:pt x="953337" y="466103"/>
                </a:cubicBezTo>
                <a:cubicBezTo>
                  <a:pt x="937801" y="481639"/>
                  <a:pt x="873502" y="509257"/>
                  <a:pt x="845883" y="512278"/>
                </a:cubicBezTo>
                <a:cubicBezTo>
                  <a:pt x="798414" y="522635"/>
                  <a:pt x="699592" y="510552"/>
                  <a:pt x="698729" y="508394"/>
                </a:cubicBezTo>
                <a:cubicBezTo>
                  <a:pt x="640040" y="498900"/>
                  <a:pt x="593002" y="468261"/>
                  <a:pt x="551575" y="427265"/>
                </a:cubicBezTo>
                <a:cubicBezTo>
                  <a:pt x="525682" y="401372"/>
                  <a:pt x="507126" y="370302"/>
                  <a:pt x="501948" y="334053"/>
                </a:cubicBezTo>
                <a:cubicBezTo>
                  <a:pt x="499359" y="314633"/>
                  <a:pt x="491159" y="315497"/>
                  <a:pt x="478213" y="322401"/>
                </a:cubicBezTo>
                <a:cubicBezTo>
                  <a:pt x="441533" y="342683"/>
                  <a:pt x="95439" y="469987"/>
                  <a:pt x="31140" y="495448"/>
                </a:cubicBezTo>
                <a:cubicBezTo>
                  <a:pt x="-2089" y="508394"/>
                  <a:pt x="-8993" y="534718"/>
                  <a:pt x="11721" y="563199"/>
                </a:cubicBezTo>
                <a:cubicBezTo>
                  <a:pt x="28551" y="574851"/>
                  <a:pt x="281432" y="876064"/>
                  <a:pt x="306030" y="903683"/>
                </a:cubicBezTo>
                <a:cubicBezTo>
                  <a:pt x="315092" y="913608"/>
                  <a:pt x="312934" y="917060"/>
                  <a:pt x="301283" y="920081"/>
                </a:cubicBezTo>
                <a:cubicBezTo>
                  <a:pt x="283158" y="924828"/>
                  <a:pt x="266328" y="920081"/>
                  <a:pt x="246477" y="921807"/>
                </a:cubicBezTo>
                <a:cubicBezTo>
                  <a:pt x="207639" y="925691"/>
                  <a:pt x="177000" y="942521"/>
                  <a:pt x="145066" y="965393"/>
                </a:cubicBezTo>
                <a:cubicBezTo>
                  <a:pt x="97597" y="1002505"/>
                  <a:pt x="76451" y="1064215"/>
                  <a:pt x="89829" y="1107369"/>
                </a:cubicBezTo>
                <a:cubicBezTo>
                  <a:pt x="132983" y="1219137"/>
                  <a:pt x="224900" y="1259701"/>
                  <a:pt x="334080" y="1276963"/>
                </a:cubicBezTo>
                <a:cubicBezTo>
                  <a:pt x="367739" y="1282141"/>
                  <a:pt x="400968" y="1281278"/>
                  <a:pt x="433765" y="1276532"/>
                </a:cubicBezTo>
                <a:cubicBezTo>
                  <a:pt x="479508" y="1270058"/>
                  <a:pt x="518346" y="1247187"/>
                  <a:pt x="552438" y="1216979"/>
                </a:cubicBezTo>
                <a:cubicBezTo>
                  <a:pt x="561932" y="1208348"/>
                  <a:pt x="565815" y="1207054"/>
                  <a:pt x="575309" y="1218274"/>
                </a:cubicBezTo>
                <a:cubicBezTo>
                  <a:pt x="642198" y="1296814"/>
                  <a:pt x="836821" y="1522508"/>
                  <a:pt x="866166" y="1557894"/>
                </a:cubicBezTo>
                <a:cubicBezTo>
                  <a:pt x="888174" y="1583786"/>
                  <a:pt x="927444" y="1595438"/>
                  <a:pt x="962399" y="1582923"/>
                </a:cubicBezTo>
                <a:cubicBezTo>
                  <a:pt x="1026266" y="1559620"/>
                  <a:pt x="1379265" y="1426707"/>
                  <a:pt x="1431480" y="1406424"/>
                </a:cubicBezTo>
                <a:cubicBezTo>
                  <a:pt x="1421987" y="1400814"/>
                  <a:pt x="1352941" y="1360681"/>
                  <a:pt x="1333090" y="1336947"/>
                </a:cubicBezTo>
                <a:cubicBezTo>
                  <a:pt x="1289504" y="1293361"/>
                  <a:pt x="1283894" y="1222158"/>
                  <a:pt x="1289504" y="1198855"/>
                </a:cubicBezTo>
                <a:cubicBezTo>
                  <a:pt x="1298135" y="1163037"/>
                  <a:pt x="1315397" y="1139734"/>
                  <a:pt x="1341289" y="1120315"/>
                </a:cubicBezTo>
                <a:cubicBezTo>
                  <a:pt x="1399547" y="1076729"/>
                  <a:pt x="1466435" y="1064646"/>
                  <a:pt x="1538070" y="1072414"/>
                </a:cubicBezTo>
                <a:cubicBezTo>
                  <a:pt x="1594602" y="1078456"/>
                  <a:pt x="1647681" y="1093991"/>
                  <a:pt x="1695150" y="1125925"/>
                </a:cubicBezTo>
                <a:cubicBezTo>
                  <a:pt x="1746072" y="1160448"/>
                  <a:pt x="1784478" y="1204033"/>
                  <a:pt x="1791383" y="1270921"/>
                </a:cubicBezTo>
                <a:cubicBezTo>
                  <a:pt x="1859566" y="1245029"/>
                  <a:pt x="2231983" y="1105642"/>
                  <a:pt x="2256581" y="1096149"/>
                </a:cubicBezTo>
                <a:cubicBezTo>
                  <a:pt x="2293262" y="1081908"/>
                  <a:pt x="2301461" y="1054721"/>
                  <a:pt x="2278158" y="1025808"/>
                </a:cubicBezTo>
                <a:close/>
              </a:path>
            </a:pathLst>
          </a:custGeom>
          <a:solidFill>
            <a:srgbClr val="9DACBC"/>
          </a:solidFill>
          <a:ln w="4309" cap="flat">
            <a:noFill/>
            <a:prstDash val="solid"/>
            <a:miter/>
          </a:ln>
        </p:spPr>
        <p:txBody>
          <a:bodyPr rtlCol="0" anchor="ctr"/>
          <a:lstStyle/>
          <a:p>
            <a:endParaRPr lang="en-US">
              <a:solidFill>
                <a:schemeClr val="bg1"/>
              </a:solidFill>
              <a:latin typeface="Arial" panose="020B0604020202020204" pitchFamily="34" charset="0"/>
            </a:endParaRPr>
          </a:p>
        </p:txBody>
      </p:sp>
      <p:sp>
        <p:nvSpPr>
          <p:cNvPr id="46" name="TextBox 45">
            <a:extLst>
              <a:ext uri="{FF2B5EF4-FFF2-40B4-BE49-F238E27FC236}">
                <a16:creationId xmlns:a16="http://schemas.microsoft.com/office/drawing/2014/main" id="{B5C32BC5-3134-ABA1-D537-A820E6E4AA3D}"/>
              </a:ext>
              <a:ext uri="{C183D7F6-B498-43B3-948B-1728B52AA6E4}">
                <adec:decorative xmlns:adec="http://schemas.microsoft.com/office/drawing/2017/decorative" val="1"/>
              </a:ext>
            </a:extLst>
          </p:cNvPr>
          <p:cNvSpPr txBox="1"/>
          <p:nvPr/>
        </p:nvSpPr>
        <p:spPr>
          <a:xfrm>
            <a:off x="1194269" y="5311369"/>
            <a:ext cx="912516" cy="338554"/>
          </a:xfrm>
          <a:prstGeom prst="rect">
            <a:avLst/>
          </a:prstGeom>
          <a:noFill/>
        </p:spPr>
        <p:txBody>
          <a:bodyPr wrap="square" rtlCol="0">
            <a:spAutoFit/>
          </a:bodyPr>
          <a:lstStyle/>
          <a:p>
            <a:pPr algn="ctr"/>
            <a:r>
              <a:rPr lang="en-US" altLang="ko-KR" sz="1600">
                <a:solidFill>
                  <a:schemeClr val="tx1">
                    <a:lumMod val="65000"/>
                    <a:lumOff val="35000"/>
                  </a:schemeClr>
                </a:solidFill>
                <a:latin typeface="Arial" panose="020B0604020202020204" pitchFamily="34" charset="0"/>
                <a:cs typeface="Arial" pitchFamily="34" charset="0"/>
              </a:rPr>
              <a:t>PSM</a:t>
            </a:r>
          </a:p>
        </p:txBody>
      </p:sp>
    </p:spTree>
    <p:extLst>
      <p:ext uri="{BB962C8B-B14F-4D97-AF65-F5344CB8AC3E}">
        <p14:creationId xmlns:p14="http://schemas.microsoft.com/office/powerpoint/2010/main" val="13375401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49A0A-8D6F-F157-D062-DA87BD00EFC3}"/>
              </a:ext>
            </a:extLst>
          </p:cNvPr>
          <p:cNvSpPr>
            <a:spLocks noGrp="1"/>
          </p:cNvSpPr>
          <p:nvPr>
            <p:ph type="title" idx="4294967295"/>
          </p:nvPr>
        </p:nvSpPr>
        <p:spPr>
          <a:xfrm>
            <a:off x="1398588" y="2481263"/>
            <a:ext cx="9920287" cy="1895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64E59"/>
                </a:solidFill>
                <a:effectLst/>
                <a:uLnTx/>
                <a:uFillTx/>
                <a:latin typeface="+mj-lt"/>
                <a:ea typeface="+mn-ea"/>
                <a:cs typeface="+mn-cs"/>
              </a:rPr>
              <a:t>Coordination and collaboration:</a:t>
            </a:r>
          </a:p>
          <a:p>
            <a:pPr marL="0" marR="0" lvl="0" indent="0" algn="l" defTabSz="914400" rtl="0" eaLnBrk="1" fontAlgn="auto" latinLnBrk="0" hangingPunct="1">
              <a:lnSpc>
                <a:spcPct val="100000"/>
              </a:lnSpc>
              <a:spcBef>
                <a:spcPts val="600"/>
              </a:spcBef>
              <a:spcAft>
                <a:spcPts val="8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Kebbi findings</a:t>
            </a:r>
            <a:endParaRPr kumimoji="0" lang="en-US" sz="3600" b="1" i="0" u="none" strike="noStrike" kern="1200" cap="none" spc="0" normalizeH="0" baseline="0" noProof="0" dirty="0">
              <a:ln>
                <a:noFill/>
              </a:ln>
              <a:solidFill>
                <a:schemeClr val="accent1"/>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endParaRPr kumimoji="0" lang="en-US" sz="3600" b="1" i="0" u="none" strike="noStrike" kern="1200" cap="small" spc="0" normalizeH="0" baseline="0" noProof="0" dirty="0">
              <a:ln>
                <a:noFill/>
              </a:ln>
              <a:solidFill>
                <a:srgbClr val="264E59"/>
              </a:solidFill>
              <a:effectLst/>
              <a:uLnTx/>
              <a:uFillTx/>
              <a:latin typeface="Arial" panose="020B0604020202020204" pitchFamily="34" charset="0"/>
              <a:ea typeface="Lustria"/>
              <a:cs typeface="Arial" panose="020B0604020202020204" pitchFamily="34" charset="0"/>
            </a:endParaRPr>
          </a:p>
        </p:txBody>
      </p:sp>
    </p:spTree>
    <p:extLst>
      <p:ext uri="{BB962C8B-B14F-4D97-AF65-F5344CB8AC3E}">
        <p14:creationId xmlns:p14="http://schemas.microsoft.com/office/powerpoint/2010/main" val="2600405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r>
              <a:rPr lang="en-US">
                <a:latin typeface="Arial"/>
                <a:cs typeface="Arial"/>
              </a:rPr>
              <a:t>Steps in the organizational network analysis (ONA)</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1573225" y="1866757"/>
            <a:ext cx="9674877" cy="4687815"/>
          </a:xfrm>
        </p:spPr>
        <p:txBody>
          <a:bodyPr vert="horz" lIns="91440" tIns="45720" rIns="91440" bIns="45720" rtlCol="0" anchor="t">
            <a:noAutofit/>
          </a:bodyPr>
          <a:lstStyle/>
          <a:p>
            <a:pPr marL="0" indent="0">
              <a:buNone/>
            </a:pPr>
            <a:r>
              <a:rPr lang="en-US">
                <a:solidFill>
                  <a:schemeClr val="tx2"/>
                </a:solidFill>
                <a:latin typeface="+mj-lt"/>
                <a:cs typeface="Arial"/>
              </a:rPr>
              <a:t>Each HPN Activity identifies up to 10 collaborating organizations; the Activities and their collaborators form the sample.</a:t>
            </a:r>
          </a:p>
          <a:p>
            <a:pPr>
              <a:buFont typeface="+mj-lt"/>
              <a:buAutoNum type="arabicPeriod"/>
            </a:pPr>
            <a:endParaRPr lang="en-US" sz="800">
              <a:latin typeface="+mj-lt"/>
            </a:endParaRPr>
          </a:p>
          <a:p>
            <a:pPr marL="0" indent="0">
              <a:buNone/>
            </a:pPr>
            <a:r>
              <a:rPr lang="en-US">
                <a:latin typeface="+mj-lt"/>
                <a:cs typeface="Arial"/>
              </a:rPr>
              <a:t>Respondents name “the 10 main organizations that your organization coordinates with [for HPN Activities]” – some are also respondents.</a:t>
            </a:r>
          </a:p>
          <a:p>
            <a:pPr>
              <a:buFont typeface="+mj-lt"/>
              <a:buAutoNum type="arabicPeriod"/>
            </a:pPr>
            <a:endParaRPr lang="en-US" sz="800">
              <a:latin typeface="+mj-lt"/>
            </a:endParaRPr>
          </a:p>
          <a:p>
            <a:pPr marL="0" indent="0">
              <a:spcAft>
                <a:spcPts val="2500"/>
              </a:spcAft>
              <a:buNone/>
            </a:pPr>
            <a:r>
              <a:rPr lang="en-US">
                <a:latin typeface="+mj-lt"/>
                <a:cs typeface="Arial"/>
              </a:rPr>
              <a:t>Respondents are asked about </a:t>
            </a:r>
            <a:r>
              <a:rPr lang="en-US" b="1">
                <a:latin typeface="+mj-lt"/>
                <a:cs typeface="Arial"/>
              </a:rPr>
              <a:t>resource </a:t>
            </a:r>
            <a:r>
              <a:rPr lang="en-US">
                <a:latin typeface="+mj-lt"/>
                <a:cs typeface="Arial"/>
              </a:rPr>
              <a:t>and</a:t>
            </a:r>
            <a:r>
              <a:rPr lang="en-US" b="1">
                <a:latin typeface="+mj-lt"/>
                <a:cs typeface="Arial"/>
              </a:rPr>
              <a:t> information </a:t>
            </a:r>
            <a:r>
              <a:rPr lang="en-US">
                <a:latin typeface="+mj-lt"/>
                <a:cs typeface="Arial"/>
              </a:rPr>
              <a:t>exchange with each organization that they nominated in step 2</a:t>
            </a:r>
          </a:p>
          <a:p>
            <a:pPr marL="0" indent="0">
              <a:buNone/>
            </a:pPr>
            <a:r>
              <a:rPr lang="en-US">
                <a:latin typeface="+mj-lt"/>
                <a:cs typeface="Arial"/>
              </a:rPr>
              <a:t>The responses from step 3 are used to generate data and diagrams reflecting each type of exchange</a:t>
            </a:r>
            <a:endParaRPr lang="en-US"/>
          </a:p>
          <a:p>
            <a:pPr marL="0" indent="0">
              <a:buNone/>
            </a:pPr>
            <a:endParaRPr lang="en-US">
              <a:latin typeface="+mj-lt"/>
            </a:endParaRPr>
          </a:p>
          <a:p>
            <a:pPr marL="0" indent="0">
              <a:buNone/>
            </a:pPr>
            <a:endParaRPr lang="en-US">
              <a:latin typeface="+mj-lt"/>
            </a:endParaRPr>
          </a:p>
          <a:p>
            <a:pPr marL="0" indent="0">
              <a:buNone/>
            </a:pPr>
            <a:endParaRPr lang="en-US">
              <a:latin typeface="+mj-lt"/>
            </a:endParaRPr>
          </a:p>
        </p:txBody>
      </p:sp>
      <p:pic>
        <p:nvPicPr>
          <p:cNvPr id="14" name="Graphic 13">
            <a:extLst>
              <a:ext uri="{FF2B5EF4-FFF2-40B4-BE49-F238E27FC236}">
                <a16:creationId xmlns:a16="http://schemas.microsoft.com/office/drawing/2014/main" id="{DB7A2526-EB58-9079-46BB-639EED5EE6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0679" y="1866757"/>
            <a:ext cx="914400" cy="914400"/>
          </a:xfrm>
          <a:prstGeom prst="rect">
            <a:avLst/>
          </a:prstGeom>
        </p:spPr>
      </p:pic>
      <p:pic>
        <p:nvPicPr>
          <p:cNvPr id="21" name="Graphic 20">
            <a:extLst>
              <a:ext uri="{FF2B5EF4-FFF2-40B4-BE49-F238E27FC236}">
                <a16:creationId xmlns:a16="http://schemas.microsoft.com/office/drawing/2014/main" id="{28A1B8B0-40E7-6007-53D8-AFA3B8C6FF8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0679" y="2985371"/>
            <a:ext cx="914400" cy="914400"/>
          </a:xfrm>
          <a:prstGeom prst="rect">
            <a:avLst/>
          </a:prstGeom>
        </p:spPr>
      </p:pic>
      <p:pic>
        <p:nvPicPr>
          <p:cNvPr id="24" name="Graphic 23">
            <a:extLst>
              <a:ext uri="{FF2B5EF4-FFF2-40B4-BE49-F238E27FC236}">
                <a16:creationId xmlns:a16="http://schemas.microsoft.com/office/drawing/2014/main" id="{8BEC8E79-8C89-8008-E89B-C3FB8C7905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0679" y="4097856"/>
            <a:ext cx="914400" cy="914400"/>
          </a:xfrm>
          <a:prstGeom prst="rect">
            <a:avLst/>
          </a:prstGeom>
        </p:spPr>
      </p:pic>
      <p:pic>
        <p:nvPicPr>
          <p:cNvPr id="4" name="Graphic 3">
            <a:extLst>
              <a:ext uri="{FF2B5EF4-FFF2-40B4-BE49-F238E27FC236}">
                <a16:creationId xmlns:a16="http://schemas.microsoft.com/office/drawing/2014/main" id="{1E3797AC-2012-3E22-93F2-91EE2A7850DB}"/>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0678" y="5225199"/>
            <a:ext cx="914400" cy="914400"/>
          </a:xfrm>
          <a:prstGeom prst="rect">
            <a:avLst/>
          </a:prstGeom>
        </p:spPr>
      </p:pic>
    </p:spTree>
    <p:extLst>
      <p:ext uri="{BB962C8B-B14F-4D97-AF65-F5344CB8AC3E}">
        <p14:creationId xmlns:p14="http://schemas.microsoft.com/office/powerpoint/2010/main" val="27162624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2" y="720797"/>
            <a:ext cx="10204125" cy="1325563"/>
          </a:xfrm>
        </p:spPr>
        <p:txBody>
          <a:bodyPr/>
          <a:lstStyle/>
          <a:p>
            <a:r>
              <a:rPr lang="en-US" dirty="0"/>
              <a:t>Network density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3" y="1868129"/>
            <a:ext cx="9889494" cy="4496257"/>
          </a:xfrm>
        </p:spPr>
        <p:txBody>
          <a:bodyPr vert="horz" lIns="91440" tIns="45720" rIns="91440" bIns="45720" rtlCol="0" anchor="t">
            <a:noAutofit/>
          </a:bodyPr>
          <a:lstStyle/>
          <a:p>
            <a:pPr marL="0" indent="0">
              <a:buNone/>
            </a:pPr>
            <a:r>
              <a:rPr lang="en-US" dirty="0">
                <a:latin typeface="+mj-lt"/>
              </a:rPr>
              <a:t>How commonly do these organizations share resources or information (with any frequency)?</a:t>
            </a:r>
          </a:p>
        </p:txBody>
      </p:sp>
      <p:grpSp>
        <p:nvGrpSpPr>
          <p:cNvPr id="4" name="Group 3" descr="graphic showing a low sharing network by means of circles and arrows">
            <a:extLst>
              <a:ext uri="{FF2B5EF4-FFF2-40B4-BE49-F238E27FC236}">
                <a16:creationId xmlns:a16="http://schemas.microsoft.com/office/drawing/2014/main" id="{0C48FBD5-B019-FD44-61B8-C806F62E8078}"/>
              </a:ext>
            </a:extLst>
          </p:cNvPr>
          <p:cNvGrpSpPr/>
          <p:nvPr/>
        </p:nvGrpSpPr>
        <p:grpSpPr>
          <a:xfrm>
            <a:off x="2647094" y="3313087"/>
            <a:ext cx="2248918" cy="2087540"/>
            <a:chOff x="2647094" y="3313087"/>
            <a:chExt cx="2248918" cy="2087540"/>
          </a:xfrm>
        </p:grpSpPr>
        <p:sp>
          <p:nvSpPr>
            <p:cNvPr id="62" name="Oval 61" descr="infographic">
              <a:extLst>
                <a:ext uri="{FF2B5EF4-FFF2-40B4-BE49-F238E27FC236}">
                  <a16:creationId xmlns:a16="http://schemas.microsoft.com/office/drawing/2014/main" id="{3814B980-1EFF-9CD1-30CE-3E880F8E3127}"/>
                </a:ext>
                <a:ext uri="{C183D7F6-B498-43B3-948B-1728B52AA6E4}">
                  <adec:decorative xmlns:adec="http://schemas.microsoft.com/office/drawing/2017/decorative" val="0"/>
                </a:ext>
              </a:extLst>
            </p:cNvPr>
            <p:cNvSpPr/>
            <p:nvPr/>
          </p:nvSpPr>
          <p:spPr>
            <a:xfrm>
              <a:off x="2647094" y="3810444"/>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6A443E5-D126-B6F0-D2EF-CB7AA13E0BB4}"/>
                </a:ext>
                <a:ext uri="{C183D7F6-B498-43B3-948B-1728B52AA6E4}">
                  <adec:decorative xmlns:adec="http://schemas.microsoft.com/office/drawing/2017/decorative" val="1"/>
                </a:ext>
              </a:extLst>
            </p:cNvPr>
            <p:cNvSpPr/>
            <p:nvPr/>
          </p:nvSpPr>
          <p:spPr>
            <a:xfrm>
              <a:off x="3001180" y="470893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D6E665F-7677-B86A-FD4A-EEF6134E4981}"/>
                </a:ext>
                <a:ext uri="{C183D7F6-B498-43B3-948B-1728B52AA6E4}">
                  <adec:decorative xmlns:adec="http://schemas.microsoft.com/office/drawing/2017/decorative" val="1"/>
                </a:ext>
              </a:extLst>
            </p:cNvPr>
            <p:cNvSpPr/>
            <p:nvPr/>
          </p:nvSpPr>
          <p:spPr>
            <a:xfrm>
              <a:off x="3524830" y="3313087"/>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1F7964CE-2C8B-B1C6-03EE-CDB1D33F91DB}"/>
                </a:ext>
                <a:ext uri="{C183D7F6-B498-43B3-948B-1728B52AA6E4}">
                  <adec:decorative xmlns:adec="http://schemas.microsoft.com/office/drawing/2017/decorative" val="1"/>
                </a:ext>
              </a:extLst>
            </p:cNvPr>
            <p:cNvSpPr/>
            <p:nvPr/>
          </p:nvSpPr>
          <p:spPr>
            <a:xfrm>
              <a:off x="4288911" y="3902056"/>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38F59C0-67DA-D3BA-E866-439C48F6D58C}"/>
                </a:ext>
                <a:ext uri="{C183D7F6-B498-43B3-948B-1728B52AA6E4}">
                  <adec:decorative xmlns:adec="http://schemas.microsoft.com/office/drawing/2017/decorative" val="1"/>
                </a:ext>
              </a:extLst>
            </p:cNvPr>
            <p:cNvSpPr/>
            <p:nvPr/>
          </p:nvSpPr>
          <p:spPr>
            <a:xfrm>
              <a:off x="4122187" y="4838736"/>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B1B314B4-E4A5-DE26-B833-66F3BE57DA25}"/>
                </a:ext>
                <a:ext uri="{C183D7F6-B498-43B3-948B-1728B52AA6E4}">
                  <adec:decorative xmlns:adec="http://schemas.microsoft.com/office/drawing/2017/decorative" val="1"/>
                </a:ext>
              </a:extLst>
            </p:cNvPr>
            <p:cNvCxnSpPr>
              <a:cxnSpLocks/>
            </p:cNvCxnSpPr>
            <p:nvPr/>
          </p:nvCxnSpPr>
          <p:spPr>
            <a:xfrm flipH="1">
              <a:off x="3217110" y="3716594"/>
              <a:ext cx="337215" cy="225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997B0353-65D5-3784-6583-89F26C77FE69}"/>
                </a:ext>
                <a:ext uri="{C183D7F6-B498-43B3-948B-1728B52AA6E4}">
                  <adec:decorative xmlns:adec="http://schemas.microsoft.com/office/drawing/2017/decorative" val="1"/>
                </a:ext>
              </a:extLst>
            </p:cNvPr>
            <p:cNvCxnSpPr>
              <a:cxnSpLocks/>
              <a:endCxn id="66" idx="1"/>
            </p:cNvCxnSpPr>
            <p:nvPr/>
          </p:nvCxnSpPr>
          <p:spPr>
            <a:xfrm>
              <a:off x="4106139" y="3702583"/>
              <a:ext cx="271680" cy="281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0DE1794-8FA9-1C3B-EA7A-90D83515083D}"/>
                </a:ext>
                <a:ext uri="{C183D7F6-B498-43B3-948B-1728B52AA6E4}">
                  <adec:decorative xmlns:adec="http://schemas.microsoft.com/office/drawing/2017/decorative" val="1"/>
                </a:ext>
              </a:extLst>
            </p:cNvPr>
            <p:cNvCxnSpPr>
              <a:cxnSpLocks/>
            </p:cNvCxnSpPr>
            <p:nvPr/>
          </p:nvCxnSpPr>
          <p:spPr>
            <a:xfrm>
              <a:off x="2972901" y="4372335"/>
              <a:ext cx="196512" cy="366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96EA93B-58EF-5D10-3C10-4886236576E0}"/>
                </a:ext>
                <a:ext uri="{C183D7F6-B498-43B3-948B-1728B52AA6E4}">
                  <adec:decorative xmlns:adec="http://schemas.microsoft.com/office/drawing/2017/decorative" val="1"/>
                </a:ext>
              </a:extLst>
            </p:cNvPr>
            <p:cNvCxnSpPr>
              <a:cxnSpLocks/>
            </p:cNvCxnSpPr>
            <p:nvPr/>
          </p:nvCxnSpPr>
          <p:spPr>
            <a:xfrm flipV="1">
              <a:off x="3636560" y="5061833"/>
              <a:ext cx="469579" cy="3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128D74FA-780A-4583-21AC-A54DC640F5A9}"/>
                </a:ext>
                <a:ext uri="{C183D7F6-B498-43B3-948B-1728B52AA6E4}">
                  <adec:decorative xmlns:adec="http://schemas.microsoft.com/office/drawing/2017/decorative" val="1"/>
                </a:ext>
              </a:extLst>
            </p:cNvPr>
            <p:cNvCxnSpPr>
              <a:cxnSpLocks/>
            </p:cNvCxnSpPr>
            <p:nvPr/>
          </p:nvCxnSpPr>
          <p:spPr>
            <a:xfrm flipH="1">
              <a:off x="3435479" y="3858957"/>
              <a:ext cx="331251" cy="8802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graphic showing high interconnectedness in a network by means of circles and arrows">
            <a:extLst>
              <a:ext uri="{FF2B5EF4-FFF2-40B4-BE49-F238E27FC236}">
                <a16:creationId xmlns:a16="http://schemas.microsoft.com/office/drawing/2014/main" id="{C9B87FAD-0194-D21F-FE32-35F4A7E67C62}"/>
              </a:ext>
            </a:extLst>
          </p:cNvPr>
          <p:cNvGrpSpPr/>
          <p:nvPr/>
        </p:nvGrpSpPr>
        <p:grpSpPr>
          <a:xfrm>
            <a:off x="6643322" y="3266841"/>
            <a:ext cx="2248918" cy="2087540"/>
            <a:chOff x="6643322" y="3266841"/>
            <a:chExt cx="2248918" cy="2087540"/>
          </a:xfrm>
        </p:grpSpPr>
        <p:sp>
          <p:nvSpPr>
            <p:cNvPr id="86" name="Oval 85">
              <a:extLst>
                <a:ext uri="{FF2B5EF4-FFF2-40B4-BE49-F238E27FC236}">
                  <a16:creationId xmlns:a16="http://schemas.microsoft.com/office/drawing/2014/main" id="{D152365A-99D7-257F-1965-403A8AD8B75B}"/>
                </a:ext>
                <a:ext uri="{C183D7F6-B498-43B3-948B-1728B52AA6E4}">
                  <adec:decorative xmlns:adec="http://schemas.microsoft.com/office/drawing/2017/decorative" val="1"/>
                </a:ext>
              </a:extLst>
            </p:cNvPr>
            <p:cNvSpPr/>
            <p:nvPr/>
          </p:nvSpPr>
          <p:spPr>
            <a:xfrm>
              <a:off x="6643322" y="376419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7C9EBBEF-8DEF-929F-5512-6A073DFC62E5}"/>
                </a:ext>
                <a:ext uri="{C183D7F6-B498-43B3-948B-1728B52AA6E4}">
                  <adec:decorative xmlns:adec="http://schemas.microsoft.com/office/drawing/2017/decorative" val="1"/>
                </a:ext>
              </a:extLst>
            </p:cNvPr>
            <p:cNvSpPr/>
            <p:nvPr/>
          </p:nvSpPr>
          <p:spPr>
            <a:xfrm>
              <a:off x="6997408" y="4662692"/>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AB7D016-42A1-178C-458F-34BED6AB6F5A}"/>
                </a:ext>
                <a:ext uri="{C183D7F6-B498-43B3-948B-1728B52AA6E4}">
                  <adec:decorative xmlns:adec="http://schemas.microsoft.com/office/drawing/2017/decorative" val="1"/>
                </a:ext>
              </a:extLst>
            </p:cNvPr>
            <p:cNvSpPr/>
            <p:nvPr/>
          </p:nvSpPr>
          <p:spPr>
            <a:xfrm>
              <a:off x="7521058" y="326684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0DBB06E-25DB-2EC9-6485-72B9E1AC7949}"/>
                </a:ext>
                <a:ext uri="{C183D7F6-B498-43B3-948B-1728B52AA6E4}">
                  <adec:decorative xmlns:adec="http://schemas.microsoft.com/office/drawing/2017/decorative" val="1"/>
                </a:ext>
              </a:extLst>
            </p:cNvPr>
            <p:cNvSpPr/>
            <p:nvPr/>
          </p:nvSpPr>
          <p:spPr>
            <a:xfrm>
              <a:off x="8285139" y="385581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99C01231-686F-E641-6E31-450DE391A660}"/>
                </a:ext>
                <a:ext uri="{C183D7F6-B498-43B3-948B-1728B52AA6E4}">
                  <adec:decorative xmlns:adec="http://schemas.microsoft.com/office/drawing/2017/decorative" val="1"/>
                </a:ext>
              </a:extLst>
            </p:cNvPr>
            <p:cNvSpPr/>
            <p:nvPr/>
          </p:nvSpPr>
          <p:spPr>
            <a:xfrm>
              <a:off x="8118415" y="479249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Arrow Connector 90">
              <a:extLst>
                <a:ext uri="{FF2B5EF4-FFF2-40B4-BE49-F238E27FC236}">
                  <a16:creationId xmlns:a16="http://schemas.microsoft.com/office/drawing/2014/main" id="{841AE53D-CE33-1C7F-C7CE-248F0E251F54}"/>
                </a:ext>
                <a:ext uri="{C183D7F6-B498-43B3-948B-1728B52AA6E4}">
                  <adec:decorative xmlns:adec="http://schemas.microsoft.com/office/drawing/2017/decorative" val="1"/>
                </a:ext>
              </a:extLst>
            </p:cNvPr>
            <p:cNvCxnSpPr>
              <a:cxnSpLocks/>
            </p:cNvCxnSpPr>
            <p:nvPr/>
          </p:nvCxnSpPr>
          <p:spPr>
            <a:xfrm flipH="1">
              <a:off x="7213338" y="3670348"/>
              <a:ext cx="337215" cy="225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9019C44-2271-A58F-F3FB-2D1558ED9412}"/>
                </a:ext>
                <a:ext uri="{C183D7F6-B498-43B3-948B-1728B52AA6E4}">
                  <adec:decorative xmlns:adec="http://schemas.microsoft.com/office/drawing/2017/decorative" val="1"/>
                </a:ext>
              </a:extLst>
            </p:cNvPr>
            <p:cNvCxnSpPr>
              <a:cxnSpLocks/>
              <a:endCxn id="89" idx="1"/>
            </p:cNvCxnSpPr>
            <p:nvPr/>
          </p:nvCxnSpPr>
          <p:spPr>
            <a:xfrm>
              <a:off x="8102367" y="3656337"/>
              <a:ext cx="271680" cy="2817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29D5C5E4-0B5D-E2D1-DF53-5D608E7AE99E}"/>
                </a:ext>
                <a:ext uri="{C183D7F6-B498-43B3-948B-1728B52AA6E4}">
                  <adec:decorative xmlns:adec="http://schemas.microsoft.com/office/drawing/2017/decorative" val="1"/>
                </a:ext>
              </a:extLst>
            </p:cNvPr>
            <p:cNvCxnSpPr>
              <a:cxnSpLocks/>
            </p:cNvCxnSpPr>
            <p:nvPr/>
          </p:nvCxnSpPr>
          <p:spPr>
            <a:xfrm>
              <a:off x="6969129" y="4326089"/>
              <a:ext cx="196512" cy="3668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0DF71D9-1E46-3D2D-FE05-E4298CA4C270}"/>
                </a:ext>
                <a:ext uri="{C183D7F6-B498-43B3-948B-1728B52AA6E4}">
                  <adec:decorative xmlns:adec="http://schemas.microsoft.com/office/drawing/2017/decorative" val="1"/>
                </a:ext>
              </a:extLst>
            </p:cNvPr>
            <p:cNvCxnSpPr>
              <a:cxnSpLocks/>
            </p:cNvCxnSpPr>
            <p:nvPr/>
          </p:nvCxnSpPr>
          <p:spPr>
            <a:xfrm flipV="1">
              <a:off x="7632788" y="5015587"/>
              <a:ext cx="469579" cy="38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6DA8769F-A9F1-15FE-B402-42ABF4D098F9}"/>
                </a:ext>
                <a:ext uri="{C183D7F6-B498-43B3-948B-1728B52AA6E4}">
                  <adec:decorative xmlns:adec="http://schemas.microsoft.com/office/drawing/2017/decorative" val="1"/>
                </a:ext>
              </a:extLst>
            </p:cNvPr>
            <p:cNvCxnSpPr>
              <a:cxnSpLocks/>
            </p:cNvCxnSpPr>
            <p:nvPr/>
          </p:nvCxnSpPr>
          <p:spPr>
            <a:xfrm flipH="1">
              <a:off x="7443447" y="3726426"/>
              <a:ext cx="336707" cy="9624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FC36517-FFDB-D82D-CABA-82581996B298}"/>
                </a:ext>
                <a:ext uri="{C183D7F6-B498-43B3-948B-1728B52AA6E4}">
                  <adec:decorative xmlns:adec="http://schemas.microsoft.com/office/drawing/2017/decorative" val="1"/>
                </a:ext>
              </a:extLst>
            </p:cNvPr>
            <p:cNvCxnSpPr>
              <a:cxnSpLocks/>
            </p:cNvCxnSpPr>
            <p:nvPr/>
          </p:nvCxnSpPr>
          <p:spPr>
            <a:xfrm>
              <a:off x="7826311" y="3752201"/>
              <a:ext cx="484620" cy="10570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83DC792-EB9C-5C3A-93A9-C59991EF8B53}"/>
                </a:ext>
                <a:ext uri="{C183D7F6-B498-43B3-948B-1728B52AA6E4}">
                  <adec:decorative xmlns:adec="http://schemas.microsoft.com/office/drawing/2017/decorative" val="1"/>
                </a:ext>
              </a:extLst>
            </p:cNvPr>
            <p:cNvCxnSpPr>
              <a:cxnSpLocks/>
              <a:stCxn id="89" idx="2"/>
            </p:cNvCxnSpPr>
            <p:nvPr/>
          </p:nvCxnSpPr>
          <p:spPr>
            <a:xfrm flipH="1" flipV="1">
              <a:off x="7207882" y="4132709"/>
              <a:ext cx="1077257" cy="40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8028FB51-CE72-BA3E-C3E6-C8E64A050C70}"/>
                </a:ext>
                <a:ext uri="{C183D7F6-B498-43B3-948B-1728B52AA6E4}">
                  <adec:decorative xmlns:adec="http://schemas.microsoft.com/office/drawing/2017/decorative" val="1"/>
                </a:ext>
              </a:extLst>
            </p:cNvPr>
            <p:cNvCxnSpPr>
              <a:cxnSpLocks/>
              <a:endCxn id="90" idx="0"/>
            </p:cNvCxnSpPr>
            <p:nvPr/>
          </p:nvCxnSpPr>
          <p:spPr>
            <a:xfrm flipH="1">
              <a:off x="8421966" y="4397682"/>
              <a:ext cx="71737" cy="3948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355D197-AF50-24B9-57AF-CC2CE5AAAC61}"/>
                </a:ext>
                <a:ext uri="{C183D7F6-B498-43B3-948B-1728B52AA6E4}">
                  <adec:decorative xmlns:adec="http://schemas.microsoft.com/office/drawing/2017/decorative" val="1"/>
                </a:ext>
              </a:extLst>
            </p:cNvPr>
            <p:cNvCxnSpPr>
              <a:cxnSpLocks/>
              <a:stCxn id="89" idx="3"/>
            </p:cNvCxnSpPr>
            <p:nvPr/>
          </p:nvCxnSpPr>
          <p:spPr>
            <a:xfrm flipH="1">
              <a:off x="7573796" y="4335414"/>
              <a:ext cx="800251" cy="4959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9E42392-1F5D-5372-5F63-2B921B06A04C}"/>
                </a:ext>
                <a:ext uri="{C183D7F6-B498-43B3-948B-1728B52AA6E4}">
                  <adec:decorative xmlns:adec="http://schemas.microsoft.com/office/drawing/2017/decorative" val="1"/>
                </a:ext>
              </a:extLst>
            </p:cNvPr>
            <p:cNvCxnSpPr>
              <a:cxnSpLocks/>
              <a:stCxn id="86" idx="5"/>
            </p:cNvCxnSpPr>
            <p:nvPr/>
          </p:nvCxnSpPr>
          <p:spPr>
            <a:xfrm>
              <a:off x="7161515" y="4243802"/>
              <a:ext cx="1055156" cy="6787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12" name="TextBox 111">
            <a:extLst>
              <a:ext uri="{FF2B5EF4-FFF2-40B4-BE49-F238E27FC236}">
                <a16:creationId xmlns:a16="http://schemas.microsoft.com/office/drawing/2014/main" id="{32578BB8-4E5B-61D4-44DF-BB437C0476EA}"/>
              </a:ext>
            </a:extLst>
          </p:cNvPr>
          <p:cNvSpPr txBox="1"/>
          <p:nvPr/>
        </p:nvSpPr>
        <p:spPr>
          <a:xfrm>
            <a:off x="2509105" y="5668552"/>
            <a:ext cx="2638550" cy="369332"/>
          </a:xfrm>
          <a:prstGeom prst="rect">
            <a:avLst/>
          </a:prstGeom>
          <a:noFill/>
        </p:spPr>
        <p:txBody>
          <a:bodyPr wrap="square" rtlCol="0">
            <a:spAutoFit/>
          </a:bodyPr>
          <a:lstStyle/>
          <a:p>
            <a:pPr algn="ctr"/>
            <a:r>
              <a:rPr lang="en-US">
                <a:latin typeface="+mj-lt"/>
              </a:rPr>
              <a:t>Low density</a:t>
            </a:r>
          </a:p>
        </p:txBody>
      </p:sp>
      <p:sp>
        <p:nvSpPr>
          <p:cNvPr id="113" name="TextBox 112">
            <a:extLst>
              <a:ext uri="{FF2B5EF4-FFF2-40B4-BE49-F238E27FC236}">
                <a16:creationId xmlns:a16="http://schemas.microsoft.com/office/drawing/2014/main" id="{F555A27F-5726-570E-13F6-F47DF03107E8}"/>
              </a:ext>
              <a:ext uri="{C183D7F6-B498-43B3-948B-1728B52AA6E4}">
                <adec:decorative xmlns:adec="http://schemas.microsoft.com/office/drawing/2017/decorative" val="1"/>
              </a:ext>
            </a:extLst>
          </p:cNvPr>
          <p:cNvSpPr txBox="1"/>
          <p:nvPr/>
        </p:nvSpPr>
        <p:spPr>
          <a:xfrm>
            <a:off x="6957496" y="5651585"/>
            <a:ext cx="1645315" cy="369332"/>
          </a:xfrm>
          <a:prstGeom prst="rect">
            <a:avLst/>
          </a:prstGeom>
          <a:noFill/>
        </p:spPr>
        <p:txBody>
          <a:bodyPr wrap="square" rtlCol="0">
            <a:spAutoFit/>
          </a:bodyPr>
          <a:lstStyle/>
          <a:p>
            <a:pPr algn="ctr"/>
            <a:r>
              <a:rPr lang="en-US">
                <a:latin typeface="+mj-lt"/>
              </a:rPr>
              <a:t>High density</a:t>
            </a:r>
          </a:p>
        </p:txBody>
      </p:sp>
    </p:spTree>
    <p:extLst>
      <p:ext uri="{BB962C8B-B14F-4D97-AF65-F5344CB8AC3E}">
        <p14:creationId xmlns:p14="http://schemas.microsoft.com/office/powerpoint/2010/main" val="131249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3" y="720797"/>
            <a:ext cx="8178680" cy="1325563"/>
          </a:xfrm>
        </p:spPr>
        <p:txBody>
          <a:bodyPr/>
          <a:lstStyle/>
          <a:p>
            <a:r>
              <a:rPr lang="en-US" dirty="0"/>
              <a:t>Network reciprocity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3" y="1868129"/>
            <a:ext cx="9889494" cy="4496257"/>
          </a:xfrm>
        </p:spPr>
        <p:txBody>
          <a:bodyPr vert="horz" lIns="91440" tIns="45720" rIns="91440" bIns="45720" rtlCol="0" anchor="t">
            <a:noAutofit/>
          </a:bodyPr>
          <a:lstStyle/>
          <a:p>
            <a:pPr marL="0" indent="0">
              <a:buNone/>
            </a:pPr>
            <a:r>
              <a:rPr lang="en-US" dirty="0">
                <a:latin typeface="+mj-lt"/>
              </a:rPr>
              <a:t>How many of the resource or information sharing relationships between these organizations are mutual?</a:t>
            </a:r>
          </a:p>
        </p:txBody>
      </p:sp>
      <p:sp>
        <p:nvSpPr>
          <p:cNvPr id="112" name="TextBox 111">
            <a:extLst>
              <a:ext uri="{FF2B5EF4-FFF2-40B4-BE49-F238E27FC236}">
                <a16:creationId xmlns:a16="http://schemas.microsoft.com/office/drawing/2014/main" id="{32578BB8-4E5B-61D4-44DF-BB437C0476EA}"/>
              </a:ext>
              <a:ext uri="{C183D7F6-B498-43B3-948B-1728B52AA6E4}">
                <adec:decorative xmlns:adec="http://schemas.microsoft.com/office/drawing/2017/decorative" val="1"/>
              </a:ext>
            </a:extLst>
          </p:cNvPr>
          <p:cNvSpPr txBox="1"/>
          <p:nvPr/>
        </p:nvSpPr>
        <p:spPr>
          <a:xfrm>
            <a:off x="2515793" y="5725159"/>
            <a:ext cx="2501873" cy="369332"/>
          </a:xfrm>
          <a:prstGeom prst="rect">
            <a:avLst/>
          </a:prstGeom>
          <a:noFill/>
        </p:spPr>
        <p:txBody>
          <a:bodyPr wrap="square" rtlCol="0">
            <a:spAutoFit/>
          </a:bodyPr>
          <a:lstStyle/>
          <a:p>
            <a:pPr algn="ctr"/>
            <a:r>
              <a:rPr lang="en-US">
                <a:latin typeface="+mj-lt"/>
              </a:rPr>
              <a:t>Low reciprocity</a:t>
            </a:r>
          </a:p>
        </p:txBody>
      </p:sp>
      <p:sp>
        <p:nvSpPr>
          <p:cNvPr id="113" name="TextBox 112">
            <a:extLst>
              <a:ext uri="{FF2B5EF4-FFF2-40B4-BE49-F238E27FC236}">
                <a16:creationId xmlns:a16="http://schemas.microsoft.com/office/drawing/2014/main" id="{F555A27F-5726-570E-13F6-F47DF03107E8}"/>
              </a:ext>
              <a:ext uri="{C183D7F6-B498-43B3-948B-1728B52AA6E4}">
                <adec:decorative xmlns:adec="http://schemas.microsoft.com/office/drawing/2017/decorative" val="1"/>
              </a:ext>
            </a:extLst>
          </p:cNvPr>
          <p:cNvSpPr txBox="1"/>
          <p:nvPr/>
        </p:nvSpPr>
        <p:spPr>
          <a:xfrm>
            <a:off x="6722984" y="5730241"/>
            <a:ext cx="2501873" cy="369332"/>
          </a:xfrm>
          <a:prstGeom prst="rect">
            <a:avLst/>
          </a:prstGeom>
          <a:noFill/>
        </p:spPr>
        <p:txBody>
          <a:bodyPr wrap="square" rtlCol="0">
            <a:spAutoFit/>
          </a:bodyPr>
          <a:lstStyle/>
          <a:p>
            <a:pPr algn="ctr"/>
            <a:r>
              <a:rPr lang="en-US">
                <a:latin typeface="+mj-lt"/>
              </a:rPr>
              <a:t>High reciprocity</a:t>
            </a:r>
          </a:p>
        </p:txBody>
      </p:sp>
      <p:grpSp>
        <p:nvGrpSpPr>
          <p:cNvPr id="4" name="Group 3" descr="graphic showing circles connected by means of one-way arrows">
            <a:extLst>
              <a:ext uri="{FF2B5EF4-FFF2-40B4-BE49-F238E27FC236}">
                <a16:creationId xmlns:a16="http://schemas.microsoft.com/office/drawing/2014/main" id="{66C0D99B-FA00-8439-2ED4-F186912C852D}"/>
              </a:ext>
            </a:extLst>
          </p:cNvPr>
          <p:cNvGrpSpPr/>
          <p:nvPr/>
        </p:nvGrpSpPr>
        <p:grpSpPr>
          <a:xfrm>
            <a:off x="2548279" y="3333746"/>
            <a:ext cx="2258119" cy="1928736"/>
            <a:chOff x="2548279" y="3333746"/>
            <a:chExt cx="2258119" cy="1928736"/>
          </a:xfrm>
        </p:grpSpPr>
        <p:sp>
          <p:nvSpPr>
            <p:cNvPr id="64" name="Oval 63" descr="infographic">
              <a:extLst>
                <a:ext uri="{FF2B5EF4-FFF2-40B4-BE49-F238E27FC236}">
                  <a16:creationId xmlns:a16="http://schemas.microsoft.com/office/drawing/2014/main" id="{16A443E5-D126-B6F0-D2EF-CB7AA13E0BB4}"/>
                </a:ext>
                <a:ext uri="{C183D7F6-B498-43B3-948B-1728B52AA6E4}">
                  <adec:decorative xmlns:adec="http://schemas.microsoft.com/office/drawing/2017/decorative" val="0"/>
                </a:ext>
              </a:extLst>
            </p:cNvPr>
            <p:cNvSpPr/>
            <p:nvPr/>
          </p:nvSpPr>
          <p:spPr>
            <a:xfrm>
              <a:off x="2548279" y="466269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D6E665F-7677-B86A-FD4A-EEF6134E4981}"/>
                </a:ext>
                <a:ext uri="{C183D7F6-B498-43B3-948B-1728B52AA6E4}">
                  <adec:decorative xmlns:adec="http://schemas.microsoft.com/office/drawing/2017/decorative" val="1"/>
                </a:ext>
              </a:extLst>
            </p:cNvPr>
            <p:cNvSpPr/>
            <p:nvPr/>
          </p:nvSpPr>
          <p:spPr>
            <a:xfrm>
              <a:off x="3446441" y="3333746"/>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538F59C0-67DA-D3BA-E866-439C48F6D58C}"/>
                </a:ext>
                <a:ext uri="{C183D7F6-B498-43B3-948B-1728B52AA6E4}">
                  <adec:decorative xmlns:adec="http://schemas.microsoft.com/office/drawing/2017/decorative" val="1"/>
                </a:ext>
              </a:extLst>
            </p:cNvPr>
            <p:cNvSpPr/>
            <p:nvPr/>
          </p:nvSpPr>
          <p:spPr>
            <a:xfrm>
              <a:off x="4199297" y="470059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11E87996-DE88-FCD4-5C3B-1FF979C30122}"/>
                </a:ext>
                <a:ext uri="{C183D7F6-B498-43B3-948B-1728B52AA6E4}">
                  <adec:decorative xmlns:adec="http://schemas.microsoft.com/office/drawing/2017/decorative" val="1"/>
                </a:ext>
              </a:extLst>
            </p:cNvPr>
            <p:cNvCxnSpPr>
              <a:cxnSpLocks/>
              <a:endCxn id="67" idx="0"/>
            </p:cNvCxnSpPr>
            <p:nvPr/>
          </p:nvCxnSpPr>
          <p:spPr>
            <a:xfrm>
              <a:off x="3886318" y="3850227"/>
              <a:ext cx="616530" cy="8503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A18C42E-389D-66EE-2257-49B5429097E6}"/>
                </a:ext>
                <a:ext uri="{C183D7F6-B498-43B3-948B-1728B52AA6E4}">
                  <adec:decorative xmlns:adec="http://schemas.microsoft.com/office/drawing/2017/decorative" val="1"/>
                </a:ext>
              </a:extLst>
            </p:cNvPr>
            <p:cNvCxnSpPr>
              <a:cxnSpLocks/>
            </p:cNvCxnSpPr>
            <p:nvPr/>
          </p:nvCxnSpPr>
          <p:spPr>
            <a:xfrm flipH="1">
              <a:off x="2996464" y="3861519"/>
              <a:ext cx="640045" cy="8277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749C87C-1E4D-2F80-A454-E420E3A50D12}"/>
                </a:ext>
                <a:ext uri="{C183D7F6-B498-43B3-948B-1728B52AA6E4}">
                  <adec:decorative xmlns:adec="http://schemas.microsoft.com/office/drawing/2017/decorative" val="1"/>
                </a:ext>
              </a:extLst>
            </p:cNvPr>
            <p:cNvCxnSpPr>
              <a:cxnSpLocks/>
            </p:cNvCxnSpPr>
            <p:nvPr/>
          </p:nvCxnSpPr>
          <p:spPr>
            <a:xfrm flipH="1">
              <a:off x="3224981" y="5000197"/>
              <a:ext cx="9342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graphic showing circles connected by means of two-way arrows">
            <a:extLst>
              <a:ext uri="{FF2B5EF4-FFF2-40B4-BE49-F238E27FC236}">
                <a16:creationId xmlns:a16="http://schemas.microsoft.com/office/drawing/2014/main" id="{2FDDF07E-E049-FCE9-08C5-D6F405D22F8C}"/>
              </a:ext>
            </a:extLst>
          </p:cNvPr>
          <p:cNvGrpSpPr/>
          <p:nvPr/>
        </p:nvGrpSpPr>
        <p:grpSpPr>
          <a:xfrm>
            <a:off x="6764965" y="3431063"/>
            <a:ext cx="2258119" cy="1928736"/>
            <a:chOff x="6764965" y="3431063"/>
            <a:chExt cx="2258119" cy="1928736"/>
          </a:xfrm>
        </p:grpSpPr>
        <p:sp>
          <p:nvSpPr>
            <p:cNvPr id="40" name="Oval 39">
              <a:extLst>
                <a:ext uri="{FF2B5EF4-FFF2-40B4-BE49-F238E27FC236}">
                  <a16:creationId xmlns:a16="http://schemas.microsoft.com/office/drawing/2014/main" id="{47F3B5D4-5D81-E85B-EE59-434CC2F3CBE6}"/>
                </a:ext>
                <a:ext uri="{C183D7F6-B498-43B3-948B-1728B52AA6E4}">
                  <adec:decorative xmlns:adec="http://schemas.microsoft.com/office/drawing/2017/decorative" val="1"/>
                </a:ext>
              </a:extLst>
            </p:cNvPr>
            <p:cNvSpPr/>
            <p:nvPr/>
          </p:nvSpPr>
          <p:spPr>
            <a:xfrm>
              <a:off x="6764965" y="476000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DCEB28B-4A48-B304-3DBD-FFA079BA2DE3}"/>
                </a:ext>
                <a:ext uri="{C183D7F6-B498-43B3-948B-1728B52AA6E4}">
                  <adec:decorative xmlns:adec="http://schemas.microsoft.com/office/drawing/2017/decorative" val="1"/>
                </a:ext>
              </a:extLst>
            </p:cNvPr>
            <p:cNvSpPr/>
            <p:nvPr/>
          </p:nvSpPr>
          <p:spPr>
            <a:xfrm>
              <a:off x="7633631" y="3431063"/>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6F07A25-432D-F8DD-25C2-7982BE161F59}"/>
                </a:ext>
                <a:ext uri="{C183D7F6-B498-43B3-948B-1728B52AA6E4}">
                  <adec:decorative xmlns:adec="http://schemas.microsoft.com/office/drawing/2017/decorative" val="1"/>
                </a:ext>
              </a:extLst>
            </p:cNvPr>
            <p:cNvSpPr/>
            <p:nvPr/>
          </p:nvSpPr>
          <p:spPr>
            <a:xfrm>
              <a:off x="8415983" y="4797908"/>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a:extLst>
                <a:ext uri="{FF2B5EF4-FFF2-40B4-BE49-F238E27FC236}">
                  <a16:creationId xmlns:a16="http://schemas.microsoft.com/office/drawing/2014/main" id="{0F151A1C-6EE8-3196-5338-B44ECCEE220F}"/>
                </a:ext>
                <a:ext uri="{C183D7F6-B498-43B3-948B-1728B52AA6E4}">
                  <adec:decorative xmlns:adec="http://schemas.microsoft.com/office/drawing/2017/decorative" val="1"/>
                </a:ext>
              </a:extLst>
            </p:cNvPr>
            <p:cNvCxnSpPr>
              <a:cxnSpLocks/>
            </p:cNvCxnSpPr>
            <p:nvPr/>
          </p:nvCxnSpPr>
          <p:spPr>
            <a:xfrm flipH="1">
              <a:off x="7172537" y="4024989"/>
              <a:ext cx="658693" cy="7350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48A8A32-A738-270E-4B01-B9DA5C0EB26A}"/>
                </a:ext>
                <a:ext uri="{C183D7F6-B498-43B3-948B-1728B52AA6E4}">
                  <adec:decorative xmlns:adec="http://schemas.microsoft.com/office/drawing/2017/decorative" val="1"/>
                </a:ext>
              </a:extLst>
            </p:cNvPr>
            <p:cNvCxnSpPr>
              <a:cxnSpLocks/>
            </p:cNvCxnSpPr>
            <p:nvPr/>
          </p:nvCxnSpPr>
          <p:spPr>
            <a:xfrm>
              <a:off x="8038876" y="4024989"/>
              <a:ext cx="559620" cy="77291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8B17B8B-3C91-CC57-CF4F-184FD3B3B9B7}"/>
                </a:ext>
                <a:ext uri="{C183D7F6-B498-43B3-948B-1728B52AA6E4}">
                  <adec:decorative xmlns:adec="http://schemas.microsoft.com/office/drawing/2017/decorative" val="1"/>
                </a:ext>
              </a:extLst>
            </p:cNvPr>
            <p:cNvCxnSpPr>
              <a:cxnSpLocks/>
            </p:cNvCxnSpPr>
            <p:nvPr/>
          </p:nvCxnSpPr>
          <p:spPr>
            <a:xfrm flipH="1" flipV="1">
              <a:off x="7420795" y="5078853"/>
              <a:ext cx="965692"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10102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3" y="720797"/>
            <a:ext cx="8345828" cy="1325563"/>
          </a:xfrm>
        </p:spPr>
        <p:txBody>
          <a:bodyPr/>
          <a:lstStyle/>
          <a:p>
            <a:r>
              <a:rPr lang="en-US" dirty="0"/>
              <a:t>Network efficiency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3" y="1868129"/>
            <a:ext cx="9889494" cy="4496257"/>
          </a:xfrm>
        </p:spPr>
        <p:txBody>
          <a:bodyPr vert="horz" lIns="91440" tIns="45720" rIns="91440" bIns="45720" rtlCol="0" anchor="t">
            <a:noAutofit/>
          </a:bodyPr>
          <a:lstStyle/>
          <a:p>
            <a:pPr marL="0" indent="0">
              <a:buNone/>
            </a:pPr>
            <a:r>
              <a:rPr lang="en-US" dirty="0">
                <a:latin typeface="+mj-lt"/>
              </a:rPr>
              <a:t>How many steps are needed to share information or resources across these organizations?</a:t>
            </a:r>
          </a:p>
        </p:txBody>
      </p:sp>
      <p:sp>
        <p:nvSpPr>
          <p:cNvPr id="112" name="TextBox 111">
            <a:extLst>
              <a:ext uri="{FF2B5EF4-FFF2-40B4-BE49-F238E27FC236}">
                <a16:creationId xmlns:a16="http://schemas.microsoft.com/office/drawing/2014/main" id="{32578BB8-4E5B-61D4-44DF-BB437C0476EA}"/>
              </a:ext>
              <a:ext uri="{C183D7F6-B498-43B3-948B-1728B52AA6E4}">
                <adec:decorative xmlns:adec="http://schemas.microsoft.com/office/drawing/2017/decorative" val="1"/>
              </a:ext>
            </a:extLst>
          </p:cNvPr>
          <p:cNvSpPr txBox="1"/>
          <p:nvPr/>
        </p:nvSpPr>
        <p:spPr>
          <a:xfrm>
            <a:off x="2523756" y="5588903"/>
            <a:ext cx="2501873" cy="369332"/>
          </a:xfrm>
          <a:prstGeom prst="rect">
            <a:avLst/>
          </a:prstGeom>
          <a:noFill/>
        </p:spPr>
        <p:txBody>
          <a:bodyPr wrap="square" rtlCol="0">
            <a:spAutoFit/>
          </a:bodyPr>
          <a:lstStyle/>
          <a:p>
            <a:pPr algn="ctr"/>
            <a:r>
              <a:rPr lang="en-US">
                <a:latin typeface="+mj-lt"/>
              </a:rPr>
              <a:t>Low efficiency</a:t>
            </a:r>
          </a:p>
        </p:txBody>
      </p:sp>
      <p:sp>
        <p:nvSpPr>
          <p:cNvPr id="113" name="TextBox 112">
            <a:extLst>
              <a:ext uri="{FF2B5EF4-FFF2-40B4-BE49-F238E27FC236}">
                <a16:creationId xmlns:a16="http://schemas.microsoft.com/office/drawing/2014/main" id="{F555A27F-5726-570E-13F6-F47DF03107E8}"/>
              </a:ext>
              <a:ext uri="{C183D7F6-B498-43B3-948B-1728B52AA6E4}">
                <adec:decorative xmlns:adec="http://schemas.microsoft.com/office/drawing/2017/decorative" val="1"/>
              </a:ext>
            </a:extLst>
          </p:cNvPr>
          <p:cNvSpPr txBox="1"/>
          <p:nvPr/>
        </p:nvSpPr>
        <p:spPr>
          <a:xfrm>
            <a:off x="6778503" y="5596006"/>
            <a:ext cx="2501873" cy="369332"/>
          </a:xfrm>
          <a:prstGeom prst="rect">
            <a:avLst/>
          </a:prstGeom>
          <a:noFill/>
        </p:spPr>
        <p:txBody>
          <a:bodyPr wrap="square" rtlCol="0">
            <a:spAutoFit/>
          </a:bodyPr>
          <a:lstStyle/>
          <a:p>
            <a:pPr algn="ctr"/>
            <a:r>
              <a:rPr lang="en-US">
                <a:latin typeface="+mj-lt"/>
              </a:rPr>
              <a:t>High efficiency</a:t>
            </a:r>
          </a:p>
        </p:txBody>
      </p:sp>
      <p:grpSp>
        <p:nvGrpSpPr>
          <p:cNvPr id="4" name="Group 3" descr="graphic showing circles connected by  arrows forming a long path">
            <a:extLst>
              <a:ext uri="{FF2B5EF4-FFF2-40B4-BE49-F238E27FC236}">
                <a16:creationId xmlns:a16="http://schemas.microsoft.com/office/drawing/2014/main" id="{6FA12601-3300-CA7E-FF91-64F8D6B1811E}"/>
              </a:ext>
            </a:extLst>
          </p:cNvPr>
          <p:cNvGrpSpPr/>
          <p:nvPr/>
        </p:nvGrpSpPr>
        <p:grpSpPr>
          <a:xfrm>
            <a:off x="2546839" y="3243731"/>
            <a:ext cx="2222118" cy="1980851"/>
            <a:chOff x="2546839" y="3243731"/>
            <a:chExt cx="2222118" cy="1980851"/>
          </a:xfrm>
        </p:grpSpPr>
        <p:sp>
          <p:nvSpPr>
            <p:cNvPr id="64" name="Oval 63" descr="infographic">
              <a:extLst>
                <a:ext uri="{FF2B5EF4-FFF2-40B4-BE49-F238E27FC236}">
                  <a16:creationId xmlns:a16="http://schemas.microsoft.com/office/drawing/2014/main" id="{16A443E5-D126-B6F0-D2EF-CB7AA13E0BB4}"/>
                </a:ext>
              </a:extLst>
            </p:cNvPr>
            <p:cNvSpPr/>
            <p:nvPr/>
          </p:nvSpPr>
          <p:spPr>
            <a:xfrm>
              <a:off x="2548279" y="466269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D6E665F-7677-B86A-FD4A-EEF6134E4981}"/>
                </a:ext>
                <a:ext uri="{C183D7F6-B498-43B3-948B-1728B52AA6E4}">
                  <adec:decorative xmlns:adec="http://schemas.microsoft.com/office/drawing/2017/decorative" val="1"/>
                </a:ext>
              </a:extLst>
            </p:cNvPr>
            <p:cNvSpPr/>
            <p:nvPr/>
          </p:nvSpPr>
          <p:spPr>
            <a:xfrm>
              <a:off x="2546839" y="3246189"/>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38F59C0-67DA-D3BA-E866-439C48F6D58C}"/>
                </a:ext>
                <a:ext uri="{C183D7F6-B498-43B3-948B-1728B52AA6E4}">
                  <adec:decorative xmlns:adec="http://schemas.microsoft.com/office/drawing/2017/decorative" val="1"/>
                </a:ext>
              </a:extLst>
            </p:cNvPr>
            <p:cNvSpPr/>
            <p:nvPr/>
          </p:nvSpPr>
          <p:spPr>
            <a:xfrm>
              <a:off x="4161856" y="466269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AC4CE0-FE74-ACB2-05A4-EB6D3242433C}"/>
                </a:ext>
                <a:ext uri="{C183D7F6-B498-43B3-948B-1728B52AA6E4}">
                  <adec:decorative xmlns:adec="http://schemas.microsoft.com/office/drawing/2017/decorative" val="1"/>
                </a:ext>
              </a:extLst>
            </p:cNvPr>
            <p:cNvSpPr/>
            <p:nvPr/>
          </p:nvSpPr>
          <p:spPr>
            <a:xfrm>
              <a:off x="4158725" y="3243731"/>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E047FC0C-D460-1319-AF83-52951BCA71F7}"/>
                </a:ext>
                <a:ext uri="{C183D7F6-B498-43B3-948B-1728B52AA6E4}">
                  <adec:decorative xmlns:adec="http://schemas.microsoft.com/office/drawing/2017/decorative" val="1"/>
                </a:ext>
              </a:extLst>
            </p:cNvPr>
            <p:cNvCxnSpPr>
              <a:cxnSpLocks/>
            </p:cNvCxnSpPr>
            <p:nvPr/>
          </p:nvCxnSpPr>
          <p:spPr>
            <a:xfrm flipH="1">
              <a:off x="3179008" y="4962575"/>
              <a:ext cx="96129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3B91FE0-C9EE-E725-47A4-8923D0C0A5B7}"/>
                </a:ext>
                <a:ext uri="{C183D7F6-B498-43B3-948B-1728B52AA6E4}">
                  <adec:decorative xmlns:adec="http://schemas.microsoft.com/office/drawing/2017/decorative" val="1"/>
                </a:ext>
              </a:extLst>
            </p:cNvPr>
            <p:cNvCxnSpPr>
              <a:cxnSpLocks/>
            </p:cNvCxnSpPr>
            <p:nvPr/>
          </p:nvCxnSpPr>
          <p:spPr>
            <a:xfrm>
              <a:off x="2851829" y="3838608"/>
              <a:ext cx="0" cy="8240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90F228-601A-A5B6-4BB0-502F437E5E08}"/>
                </a:ext>
                <a:ext uri="{C183D7F6-B498-43B3-948B-1728B52AA6E4}">
                  <adec:decorative xmlns:adec="http://schemas.microsoft.com/office/drawing/2017/decorative" val="1"/>
                </a:ext>
              </a:extLst>
            </p:cNvPr>
            <p:cNvCxnSpPr>
              <a:cxnSpLocks/>
              <a:endCxn id="67" idx="0"/>
            </p:cNvCxnSpPr>
            <p:nvPr/>
          </p:nvCxnSpPr>
          <p:spPr>
            <a:xfrm>
              <a:off x="4463519" y="3824273"/>
              <a:ext cx="1888" cy="83841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graphic showing circles connected by  arrows with shorter and more direct pathways">
            <a:extLst>
              <a:ext uri="{FF2B5EF4-FFF2-40B4-BE49-F238E27FC236}">
                <a16:creationId xmlns:a16="http://schemas.microsoft.com/office/drawing/2014/main" id="{473A4B4D-21A8-B3B5-A0C8-9B7F56845FEB}"/>
              </a:ext>
            </a:extLst>
          </p:cNvPr>
          <p:cNvGrpSpPr/>
          <p:nvPr/>
        </p:nvGrpSpPr>
        <p:grpSpPr>
          <a:xfrm>
            <a:off x="6778503" y="2867109"/>
            <a:ext cx="2192369" cy="2344222"/>
            <a:chOff x="6778503" y="2867109"/>
            <a:chExt cx="2192369" cy="2344222"/>
          </a:xfrm>
        </p:grpSpPr>
        <p:sp>
          <p:nvSpPr>
            <p:cNvPr id="40" name="Oval 39">
              <a:extLst>
                <a:ext uri="{FF2B5EF4-FFF2-40B4-BE49-F238E27FC236}">
                  <a16:creationId xmlns:a16="http://schemas.microsoft.com/office/drawing/2014/main" id="{47F3B5D4-5D81-E85B-EE59-434CC2F3CBE6}"/>
                </a:ext>
                <a:ext uri="{C183D7F6-B498-43B3-948B-1728B52AA6E4}">
                  <adec:decorative xmlns:adec="http://schemas.microsoft.com/office/drawing/2017/decorative" val="1"/>
                </a:ext>
              </a:extLst>
            </p:cNvPr>
            <p:cNvSpPr/>
            <p:nvPr/>
          </p:nvSpPr>
          <p:spPr>
            <a:xfrm>
              <a:off x="6778503" y="4635067"/>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DCEB28B-4A48-B304-3DBD-FFA079BA2DE3}"/>
                </a:ext>
                <a:ext uri="{C183D7F6-B498-43B3-948B-1728B52AA6E4}">
                  <adec:decorative xmlns:adec="http://schemas.microsoft.com/office/drawing/2017/decorative" val="1"/>
                </a:ext>
              </a:extLst>
            </p:cNvPr>
            <p:cNvSpPr/>
            <p:nvPr/>
          </p:nvSpPr>
          <p:spPr>
            <a:xfrm>
              <a:off x="7590472" y="2867109"/>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6F07A25-432D-F8DD-25C2-7982BE161F59}"/>
                </a:ext>
                <a:ext uri="{C183D7F6-B498-43B3-948B-1728B52AA6E4}">
                  <adec:decorative xmlns:adec="http://schemas.microsoft.com/office/drawing/2017/decorative" val="1"/>
                </a:ext>
              </a:extLst>
            </p:cNvPr>
            <p:cNvSpPr/>
            <p:nvPr/>
          </p:nvSpPr>
          <p:spPr>
            <a:xfrm>
              <a:off x="8363771" y="4649440"/>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BE5BFA1C-0F16-C5BB-6C90-9830C9000C4E}"/>
                </a:ext>
                <a:ext uri="{C183D7F6-B498-43B3-948B-1728B52AA6E4}">
                  <adec:decorative xmlns:adec="http://schemas.microsoft.com/office/drawing/2017/decorative" val="1"/>
                </a:ext>
              </a:extLst>
            </p:cNvPr>
            <p:cNvCxnSpPr>
              <a:cxnSpLocks/>
              <a:endCxn id="28" idx="0"/>
            </p:cNvCxnSpPr>
            <p:nvPr/>
          </p:nvCxnSpPr>
          <p:spPr>
            <a:xfrm>
              <a:off x="7894021" y="3451537"/>
              <a:ext cx="1" cy="4134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E4EBA86-EEAE-A3E3-10D7-4ED53781297B}"/>
                </a:ext>
                <a:ext uri="{C183D7F6-B498-43B3-948B-1728B52AA6E4}">
                  <adec:decorative xmlns:adec="http://schemas.microsoft.com/office/drawing/2017/decorative" val="1"/>
                </a:ext>
              </a:extLst>
            </p:cNvPr>
            <p:cNvSpPr/>
            <p:nvPr/>
          </p:nvSpPr>
          <p:spPr>
            <a:xfrm>
              <a:off x="7590471" y="3864969"/>
              <a:ext cx="607101" cy="56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B7981FA5-9901-6031-6852-E6FE21449AE6}"/>
                </a:ext>
                <a:ext uri="{C183D7F6-B498-43B3-948B-1728B52AA6E4}">
                  <adec:decorative xmlns:adec="http://schemas.microsoft.com/office/drawing/2017/decorative" val="1"/>
                </a:ext>
              </a:extLst>
            </p:cNvPr>
            <p:cNvCxnSpPr>
              <a:cxnSpLocks/>
              <a:stCxn id="28" idx="3"/>
              <a:endCxn id="40" idx="7"/>
            </p:cNvCxnSpPr>
            <p:nvPr/>
          </p:nvCxnSpPr>
          <p:spPr>
            <a:xfrm flipH="1">
              <a:off x="7296696" y="4344573"/>
              <a:ext cx="382683" cy="37278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00BF47A-3B5E-49F1-1003-C7C178F584BD}"/>
                </a:ext>
                <a:ext uri="{C183D7F6-B498-43B3-948B-1728B52AA6E4}">
                  <adec:decorative xmlns:adec="http://schemas.microsoft.com/office/drawing/2017/decorative" val="1"/>
                </a:ext>
              </a:extLst>
            </p:cNvPr>
            <p:cNvCxnSpPr>
              <a:cxnSpLocks/>
            </p:cNvCxnSpPr>
            <p:nvPr/>
          </p:nvCxnSpPr>
          <p:spPr>
            <a:xfrm>
              <a:off x="8118496" y="4354405"/>
              <a:ext cx="354498" cy="3602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14248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B47D-A512-79D9-AE72-9739DF94F5F5}"/>
              </a:ext>
            </a:extLst>
          </p:cNvPr>
          <p:cNvSpPr>
            <a:spLocks noGrp="1"/>
          </p:cNvSpPr>
          <p:nvPr>
            <p:ph type="title"/>
          </p:nvPr>
        </p:nvSpPr>
        <p:spPr>
          <a:xfrm>
            <a:off x="542532" y="720797"/>
            <a:ext cx="9902897" cy="1325563"/>
          </a:xfrm>
        </p:spPr>
        <p:txBody>
          <a:bodyPr/>
          <a:lstStyle/>
          <a:p>
            <a:r>
              <a:rPr lang="en-US" dirty="0"/>
              <a:t>Organization and relationship centrality</a:t>
            </a:r>
          </a:p>
        </p:txBody>
      </p:sp>
      <p:sp>
        <p:nvSpPr>
          <p:cNvPr id="3" name="Content Placeholder 2">
            <a:extLst>
              <a:ext uri="{FF2B5EF4-FFF2-40B4-BE49-F238E27FC236}">
                <a16:creationId xmlns:a16="http://schemas.microsoft.com/office/drawing/2014/main" id="{04D816D9-4146-6B69-7ECC-7362BCE92AF8}"/>
              </a:ext>
            </a:extLst>
          </p:cNvPr>
          <p:cNvSpPr>
            <a:spLocks noGrp="1"/>
          </p:cNvSpPr>
          <p:nvPr>
            <p:ph sz="half" idx="2"/>
          </p:nvPr>
        </p:nvSpPr>
        <p:spPr>
          <a:xfrm>
            <a:off x="542532" y="2182762"/>
            <a:ext cx="4973381" cy="4496257"/>
          </a:xfrm>
        </p:spPr>
        <p:txBody>
          <a:bodyPr vert="horz" lIns="91440" tIns="45720" rIns="91440" bIns="45720" rtlCol="0" anchor="t">
            <a:noAutofit/>
          </a:bodyPr>
          <a:lstStyle/>
          <a:p>
            <a:pPr marL="0" indent="0">
              <a:buNone/>
            </a:pPr>
            <a:r>
              <a:rPr lang="en-US">
                <a:latin typeface="+mj-lt"/>
              </a:rPr>
              <a:t>Example: </a:t>
            </a:r>
            <a:r>
              <a:rPr lang="en-US" b="1">
                <a:latin typeface="+mj-lt"/>
              </a:rPr>
              <a:t>D</a:t>
            </a:r>
            <a:r>
              <a:rPr lang="en-US">
                <a:latin typeface="+mj-lt"/>
              </a:rPr>
              <a:t> has information that </a:t>
            </a:r>
            <a:r>
              <a:rPr lang="en-US" b="1">
                <a:latin typeface="+mj-lt"/>
              </a:rPr>
              <a:t>E</a:t>
            </a:r>
            <a:r>
              <a:rPr lang="en-US">
                <a:latin typeface="+mj-lt"/>
              </a:rPr>
              <a:t> needs.</a:t>
            </a:r>
          </a:p>
          <a:p>
            <a:pPr marL="0" indent="0">
              <a:buNone/>
            </a:pPr>
            <a:endParaRPr lang="en-US" sz="1000">
              <a:latin typeface="+mj-lt"/>
            </a:endParaRPr>
          </a:p>
          <a:p>
            <a:r>
              <a:rPr lang="en-US">
                <a:latin typeface="+mj-lt"/>
              </a:rPr>
              <a:t>Organizations </a:t>
            </a:r>
            <a:r>
              <a:rPr lang="en-US" b="1">
                <a:latin typeface="+mj-lt"/>
              </a:rPr>
              <a:t>A &amp;</a:t>
            </a:r>
            <a:r>
              <a:rPr lang="en-US">
                <a:latin typeface="+mj-lt"/>
              </a:rPr>
              <a:t> </a:t>
            </a:r>
            <a:r>
              <a:rPr lang="en-US" b="1">
                <a:latin typeface="+mj-lt"/>
              </a:rPr>
              <a:t>B</a:t>
            </a:r>
            <a:r>
              <a:rPr lang="en-US">
                <a:latin typeface="+mj-lt"/>
              </a:rPr>
              <a:t> are </a:t>
            </a:r>
            <a:r>
              <a:rPr lang="en-US" b="1">
                <a:solidFill>
                  <a:schemeClr val="accent2"/>
                </a:solidFill>
                <a:latin typeface="+mj-lt"/>
              </a:rPr>
              <a:t>central</a:t>
            </a:r>
            <a:endParaRPr lang="en-US" sz="1000">
              <a:latin typeface="+mj-lt"/>
            </a:endParaRPr>
          </a:p>
          <a:p>
            <a:r>
              <a:rPr lang="en-US" b="1">
                <a:latin typeface="+mj-lt"/>
              </a:rPr>
              <a:t>Relationships (D→A), (A→B), and (B→E)</a:t>
            </a:r>
            <a:r>
              <a:rPr lang="en-US">
                <a:latin typeface="+mj-lt"/>
              </a:rPr>
              <a:t> are </a:t>
            </a:r>
            <a:r>
              <a:rPr lang="en-US" b="1">
                <a:solidFill>
                  <a:schemeClr val="accent2"/>
                </a:solidFill>
                <a:latin typeface="+mj-lt"/>
              </a:rPr>
              <a:t>central</a:t>
            </a:r>
          </a:p>
          <a:p>
            <a:pPr marL="0" indent="0">
              <a:buNone/>
            </a:pPr>
            <a:endParaRPr lang="en-US" sz="1000" b="1">
              <a:solidFill>
                <a:schemeClr val="accent2"/>
              </a:solidFill>
              <a:latin typeface="+mj-lt"/>
            </a:endParaRPr>
          </a:p>
          <a:p>
            <a:pPr marL="0" indent="0">
              <a:buNone/>
            </a:pPr>
            <a:r>
              <a:rPr lang="en-US">
                <a:latin typeface="+mj-lt"/>
              </a:rPr>
              <a:t>…because they are on the shortest path.</a:t>
            </a:r>
          </a:p>
        </p:txBody>
      </p:sp>
      <p:grpSp>
        <p:nvGrpSpPr>
          <p:cNvPr id="4" name="Group 3" descr="representational graphic as described in text">
            <a:extLst>
              <a:ext uri="{FF2B5EF4-FFF2-40B4-BE49-F238E27FC236}">
                <a16:creationId xmlns:a16="http://schemas.microsoft.com/office/drawing/2014/main" id="{6DE7AEFB-1AA3-8958-25A0-83E354D15CDA}"/>
              </a:ext>
            </a:extLst>
          </p:cNvPr>
          <p:cNvGrpSpPr/>
          <p:nvPr/>
        </p:nvGrpSpPr>
        <p:grpSpPr>
          <a:xfrm>
            <a:off x="5656834" y="2295125"/>
            <a:ext cx="5206757" cy="3864930"/>
            <a:chOff x="5656834" y="2295125"/>
            <a:chExt cx="5206757" cy="3864930"/>
          </a:xfrm>
        </p:grpSpPr>
        <p:sp>
          <p:nvSpPr>
            <p:cNvPr id="20" name="Oval 19">
              <a:extLst>
                <a:ext uri="{FF2B5EF4-FFF2-40B4-BE49-F238E27FC236}">
                  <a16:creationId xmlns:a16="http://schemas.microsoft.com/office/drawing/2014/main" id="{5EBBCE54-E2AD-F5D1-D171-4C8E447F31F2}"/>
                </a:ext>
                <a:ext uri="{C183D7F6-B498-43B3-948B-1728B52AA6E4}">
                  <adec:decorative xmlns:adec="http://schemas.microsoft.com/office/drawing/2017/decorative" val="1"/>
                </a:ext>
              </a:extLst>
            </p:cNvPr>
            <p:cNvSpPr/>
            <p:nvPr/>
          </p:nvSpPr>
          <p:spPr>
            <a:xfrm>
              <a:off x="7884609" y="3193692"/>
              <a:ext cx="1163239" cy="1150030"/>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a:t>
              </a:r>
            </a:p>
          </p:txBody>
        </p:sp>
        <p:sp>
          <p:nvSpPr>
            <p:cNvPr id="21" name="Oval 20">
              <a:extLst>
                <a:ext uri="{FF2B5EF4-FFF2-40B4-BE49-F238E27FC236}">
                  <a16:creationId xmlns:a16="http://schemas.microsoft.com/office/drawing/2014/main" id="{FDCDF483-E58D-4862-8478-1A837E8720D8}"/>
                </a:ext>
                <a:ext uri="{C183D7F6-B498-43B3-948B-1728B52AA6E4}">
                  <adec:decorative xmlns:adec="http://schemas.microsoft.com/office/drawing/2017/decorative" val="1"/>
                </a:ext>
              </a:extLst>
            </p:cNvPr>
            <p:cNvSpPr/>
            <p:nvPr/>
          </p:nvSpPr>
          <p:spPr>
            <a:xfrm>
              <a:off x="10079296" y="2295125"/>
              <a:ext cx="673277" cy="673774"/>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B</a:t>
              </a:r>
            </a:p>
          </p:txBody>
        </p:sp>
        <p:sp>
          <p:nvSpPr>
            <p:cNvPr id="23" name="Oval 22">
              <a:extLst>
                <a:ext uri="{FF2B5EF4-FFF2-40B4-BE49-F238E27FC236}">
                  <a16:creationId xmlns:a16="http://schemas.microsoft.com/office/drawing/2014/main" id="{C55C7C53-D4DD-36B7-C134-F6F64E16388F}"/>
                </a:ext>
                <a:ext uri="{C183D7F6-B498-43B3-948B-1728B52AA6E4}">
                  <adec:decorative xmlns:adec="http://schemas.microsoft.com/office/drawing/2017/decorative" val="1"/>
                </a:ext>
              </a:extLst>
            </p:cNvPr>
            <p:cNvSpPr/>
            <p:nvPr/>
          </p:nvSpPr>
          <p:spPr>
            <a:xfrm>
              <a:off x="5768525" y="5096070"/>
              <a:ext cx="583671" cy="552851"/>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D</a:t>
              </a:r>
            </a:p>
          </p:txBody>
        </p:sp>
        <p:sp>
          <p:nvSpPr>
            <p:cNvPr id="25" name="Oval 24">
              <a:extLst>
                <a:ext uri="{FF2B5EF4-FFF2-40B4-BE49-F238E27FC236}">
                  <a16:creationId xmlns:a16="http://schemas.microsoft.com/office/drawing/2014/main" id="{3EE4E53E-DA13-097D-B1BB-5900D01DC884}"/>
                </a:ext>
                <a:ext uri="{C183D7F6-B498-43B3-948B-1728B52AA6E4}">
                  <adec:decorative xmlns:adec="http://schemas.microsoft.com/office/drawing/2017/decorative" val="1"/>
                </a:ext>
              </a:extLst>
            </p:cNvPr>
            <p:cNvSpPr/>
            <p:nvPr/>
          </p:nvSpPr>
          <p:spPr>
            <a:xfrm>
              <a:off x="5656834" y="2632012"/>
              <a:ext cx="798068" cy="77932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a:t>
              </a:r>
            </a:p>
          </p:txBody>
        </p:sp>
        <p:sp>
          <p:nvSpPr>
            <p:cNvPr id="26" name="Oval 25">
              <a:extLst>
                <a:ext uri="{FF2B5EF4-FFF2-40B4-BE49-F238E27FC236}">
                  <a16:creationId xmlns:a16="http://schemas.microsoft.com/office/drawing/2014/main" id="{733C42ED-5250-8147-C67A-D626315D23B7}"/>
                </a:ext>
                <a:ext uri="{C183D7F6-B498-43B3-948B-1728B52AA6E4}">
                  <adec:decorative xmlns:adec="http://schemas.microsoft.com/office/drawing/2017/decorative" val="1"/>
                </a:ext>
              </a:extLst>
            </p:cNvPr>
            <p:cNvSpPr/>
            <p:nvPr/>
          </p:nvSpPr>
          <p:spPr>
            <a:xfrm>
              <a:off x="10028653" y="3768707"/>
              <a:ext cx="834938" cy="799339"/>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E</a:t>
              </a:r>
            </a:p>
          </p:txBody>
        </p:sp>
        <p:cxnSp>
          <p:nvCxnSpPr>
            <p:cNvPr id="30" name="Straight Arrow Connector 29">
              <a:extLst>
                <a:ext uri="{FF2B5EF4-FFF2-40B4-BE49-F238E27FC236}">
                  <a16:creationId xmlns:a16="http://schemas.microsoft.com/office/drawing/2014/main" id="{305BC042-9306-3ACC-EEAD-4F129E0D7D65}"/>
                </a:ext>
                <a:ext uri="{C183D7F6-B498-43B3-948B-1728B52AA6E4}">
                  <adec:decorative xmlns:adec="http://schemas.microsoft.com/office/drawing/2017/decorative" val="1"/>
                </a:ext>
              </a:extLst>
            </p:cNvPr>
            <p:cNvCxnSpPr>
              <a:cxnSpLocks/>
            </p:cNvCxnSpPr>
            <p:nvPr/>
          </p:nvCxnSpPr>
          <p:spPr>
            <a:xfrm>
              <a:off x="6042861" y="3452643"/>
              <a:ext cx="0" cy="1618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28FA13E-17E1-9DB1-0F91-D298DA4264D6}"/>
                </a:ext>
                <a:ext uri="{C183D7F6-B498-43B3-948B-1728B52AA6E4}">
                  <adec:decorative xmlns:adec="http://schemas.microsoft.com/office/drawing/2017/decorative" val="1"/>
                </a:ext>
              </a:extLst>
            </p:cNvPr>
            <p:cNvCxnSpPr>
              <a:cxnSpLocks/>
            </p:cNvCxnSpPr>
            <p:nvPr/>
          </p:nvCxnSpPr>
          <p:spPr>
            <a:xfrm flipH="1" flipV="1">
              <a:off x="6433380" y="3187088"/>
              <a:ext cx="1451229" cy="44156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67495C0-A302-4F67-2D53-D546BC996DA4}"/>
                </a:ext>
                <a:ext uri="{C183D7F6-B498-43B3-948B-1728B52AA6E4}">
                  <adec:decorative xmlns:adec="http://schemas.microsoft.com/office/drawing/2017/decorative" val="1"/>
                </a:ext>
              </a:extLst>
            </p:cNvPr>
            <p:cNvCxnSpPr>
              <a:cxnSpLocks/>
              <a:endCxn id="20" idx="5"/>
            </p:cNvCxnSpPr>
            <p:nvPr/>
          </p:nvCxnSpPr>
          <p:spPr>
            <a:xfrm flipH="1" flipV="1">
              <a:off x="8877496" y="4175304"/>
              <a:ext cx="1378318" cy="14736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F275A77-307D-34EF-9333-DBAC3CE94068}"/>
                </a:ext>
                <a:ext uri="{C183D7F6-B498-43B3-948B-1728B52AA6E4}">
                  <adec:decorative xmlns:adec="http://schemas.microsoft.com/office/drawing/2017/decorative" val="1"/>
                </a:ext>
              </a:extLst>
            </p:cNvPr>
            <p:cNvSpPr/>
            <p:nvPr/>
          </p:nvSpPr>
          <p:spPr>
            <a:xfrm>
              <a:off x="10154254" y="5648921"/>
              <a:ext cx="582352" cy="51113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F</a:t>
              </a:r>
            </a:p>
          </p:txBody>
        </p:sp>
        <p:cxnSp>
          <p:nvCxnSpPr>
            <p:cNvPr id="34" name="Straight Arrow Connector 33">
              <a:extLst>
                <a:ext uri="{FF2B5EF4-FFF2-40B4-BE49-F238E27FC236}">
                  <a16:creationId xmlns:a16="http://schemas.microsoft.com/office/drawing/2014/main" id="{9318C10F-BC94-3D3F-383F-282193CA66A8}"/>
                </a:ext>
                <a:ext uri="{C183D7F6-B498-43B3-948B-1728B52AA6E4}">
                  <adec:decorative xmlns:adec="http://schemas.microsoft.com/office/drawing/2017/decorative" val="1"/>
                </a:ext>
              </a:extLst>
            </p:cNvPr>
            <p:cNvCxnSpPr>
              <a:cxnSpLocks/>
              <a:endCxn id="33" idx="0"/>
            </p:cNvCxnSpPr>
            <p:nvPr/>
          </p:nvCxnSpPr>
          <p:spPr>
            <a:xfrm flipH="1">
              <a:off x="10445430" y="4597542"/>
              <a:ext cx="692" cy="105137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58560A-001A-B3EC-DA80-A149941287D7}"/>
                </a:ext>
                <a:ext uri="{C183D7F6-B498-43B3-948B-1728B52AA6E4}">
                  <adec:decorative xmlns:adec="http://schemas.microsoft.com/office/drawing/2017/decorative" val="1"/>
                </a:ext>
              </a:extLst>
            </p:cNvPr>
            <p:cNvCxnSpPr>
              <a:cxnSpLocks/>
            </p:cNvCxnSpPr>
            <p:nvPr/>
          </p:nvCxnSpPr>
          <p:spPr>
            <a:xfrm flipV="1">
              <a:off x="6352196" y="4111438"/>
              <a:ext cx="1632840" cy="108031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D6E86A9-D161-AF61-37C3-EA7CE65D72DE}"/>
                </a:ext>
                <a:ext uri="{C183D7F6-B498-43B3-948B-1728B52AA6E4}">
                  <adec:decorative xmlns:adec="http://schemas.microsoft.com/office/drawing/2017/decorative" val="1"/>
                </a:ext>
              </a:extLst>
            </p:cNvPr>
            <p:cNvCxnSpPr>
              <a:cxnSpLocks/>
            </p:cNvCxnSpPr>
            <p:nvPr/>
          </p:nvCxnSpPr>
          <p:spPr>
            <a:xfrm flipV="1">
              <a:off x="8997794" y="2701047"/>
              <a:ext cx="1069051" cy="73193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FDA5B8F-4BEE-5DC5-8B5E-0C5FA1C4B039}"/>
                </a:ext>
                <a:ext uri="{C183D7F6-B498-43B3-948B-1728B52AA6E4}">
                  <adec:decorative xmlns:adec="http://schemas.microsoft.com/office/drawing/2017/decorative" val="1"/>
                </a:ext>
              </a:extLst>
            </p:cNvPr>
            <p:cNvCxnSpPr>
              <a:cxnSpLocks/>
            </p:cNvCxnSpPr>
            <p:nvPr/>
          </p:nvCxnSpPr>
          <p:spPr>
            <a:xfrm>
              <a:off x="10445430" y="3011844"/>
              <a:ext cx="0" cy="74703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1C95019D-D437-4E88-B0C2-82B471D63AA8}"/>
              </a:ext>
            </a:extLst>
          </p:cNvPr>
          <p:cNvSpPr txBox="1"/>
          <p:nvPr/>
        </p:nvSpPr>
        <p:spPr>
          <a:xfrm>
            <a:off x="6562668" y="5155326"/>
            <a:ext cx="401207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4102"/>
                </a:solidFill>
                <a:effectLst/>
                <a:uLnTx/>
                <a:uFillTx/>
                <a:latin typeface="Arial"/>
                <a:ea typeface="+mn-ea"/>
                <a:cs typeface="+mn-cs"/>
              </a:rPr>
              <a:t>Shortest path: D→A→B→E</a:t>
            </a:r>
          </a:p>
        </p:txBody>
      </p:sp>
    </p:spTree>
    <p:extLst>
      <p:ext uri="{BB962C8B-B14F-4D97-AF65-F5344CB8AC3E}">
        <p14:creationId xmlns:p14="http://schemas.microsoft.com/office/powerpoint/2010/main" val="662702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a:latin typeface="+mj-lt"/>
              </a:rPr>
              <a:t>Limitations</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1" y="1355480"/>
            <a:ext cx="10705571" cy="4687815"/>
          </a:xfrm>
        </p:spPr>
        <p:txBody>
          <a:bodyPr vert="horz" lIns="91440" tIns="45720" rIns="91440" bIns="45720" rtlCol="0" anchor="t">
            <a:noAutofit/>
          </a:bodyPr>
          <a:lstStyle/>
          <a:p>
            <a:pPr marL="0" indent="0">
              <a:buNone/>
            </a:pPr>
            <a:endParaRPr lang="en-US">
              <a:solidFill>
                <a:schemeClr val="tx2"/>
              </a:solidFill>
              <a:latin typeface="+mj-lt"/>
            </a:endParaRPr>
          </a:p>
          <a:p>
            <a:r>
              <a:rPr lang="en-US">
                <a:latin typeface="+mj-lt"/>
              </a:rPr>
              <a:t>The survey only asked about selected kinds of networking, and t</a:t>
            </a:r>
            <a:r>
              <a:rPr lang="en-US">
                <a:solidFill>
                  <a:schemeClr val="tx2"/>
                </a:solidFill>
                <a:latin typeface="+mj-lt"/>
              </a:rPr>
              <a:t>he number of respondents and nominees was limited for practicality. </a:t>
            </a:r>
          </a:p>
          <a:p>
            <a:endParaRPr lang="en-US" sz="1000">
              <a:latin typeface="+mj-lt"/>
            </a:endParaRPr>
          </a:p>
          <a:p>
            <a:r>
              <a:rPr lang="en-US">
                <a:latin typeface="+mj-lt"/>
              </a:rPr>
              <a:t>Different individuals representing the same organizations might have nominated different collaborators and answered questions differently.</a:t>
            </a:r>
          </a:p>
          <a:p>
            <a:endParaRPr lang="en-US" sz="1000">
              <a:latin typeface="+mj-lt"/>
            </a:endParaRPr>
          </a:p>
          <a:p>
            <a:r>
              <a:rPr lang="en-US">
                <a:latin typeface="+mj-lt"/>
                <a:cs typeface="Arial"/>
              </a:rPr>
              <a:t>No standard exists for “good” results on network measures; observing changes over time can be more instructive.</a:t>
            </a:r>
          </a:p>
          <a:p>
            <a:pPr marL="0" indent="0">
              <a:buNone/>
            </a:pPr>
            <a:endParaRPr lang="en-US" sz="800">
              <a:latin typeface="+mj-lt"/>
            </a:endParaRPr>
          </a:p>
          <a:p>
            <a:pPr marL="0" indent="0">
              <a:buNone/>
            </a:pPr>
            <a:endParaRPr lang="en-US">
              <a:latin typeface="+mj-lt"/>
            </a:endParaRPr>
          </a:p>
          <a:p>
            <a:pPr marL="0" indent="0">
              <a:buNone/>
            </a:pPr>
            <a:endParaRPr lang="en-US">
              <a:latin typeface="+mj-lt"/>
            </a:endParaRPr>
          </a:p>
          <a:p>
            <a:pPr marL="0" indent="0">
              <a:buNone/>
            </a:pPr>
            <a:endParaRPr lang="en-US">
              <a:latin typeface="+mj-lt"/>
            </a:endParaRPr>
          </a:p>
        </p:txBody>
      </p:sp>
    </p:spTree>
    <p:extLst>
      <p:ext uri="{BB962C8B-B14F-4D97-AF65-F5344CB8AC3E}">
        <p14:creationId xmlns:p14="http://schemas.microsoft.com/office/powerpoint/2010/main" val="13242263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7E7F338-2B8C-3A3C-9B79-7E102F3FF7DF}"/>
              </a:ext>
            </a:extLst>
          </p:cNvPr>
          <p:cNvSpPr>
            <a:spLocks noGrp="1"/>
          </p:cNvSpPr>
          <p:nvPr>
            <p:ph type="title" idx="4294967295"/>
          </p:nvPr>
        </p:nvSpPr>
        <p:spPr>
          <a:xfrm>
            <a:off x="1428750" y="1425575"/>
            <a:ext cx="2435225"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mj-lt"/>
                <a:ea typeface="Arial" panose="020B0604020202020204" pitchFamily="34" charset="0"/>
                <a:cs typeface="Arial"/>
              </a:rPr>
              <a:t>Resource sharing</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a:endParaRPr>
          </a:p>
        </p:txBody>
      </p:sp>
      <p:sp>
        <p:nvSpPr>
          <p:cNvPr id="3" name="Text Placeholder 2">
            <a:extLst>
              <a:ext uri="{FF2B5EF4-FFF2-40B4-BE49-F238E27FC236}">
                <a16:creationId xmlns:a16="http://schemas.microsoft.com/office/drawing/2014/main" id="{BB924B74-A028-6DBA-9C06-79F62CBC89CD}"/>
              </a:ext>
            </a:extLst>
          </p:cNvPr>
          <p:cNvSpPr>
            <a:spLocks noGrp="1"/>
          </p:cNvSpPr>
          <p:nvPr>
            <p:ph type="body" sz="quarter" idx="14"/>
          </p:nvPr>
        </p:nvSpPr>
        <p:spPr>
          <a:xfrm>
            <a:off x="4893580" y="948592"/>
            <a:ext cx="6657190" cy="4766416"/>
          </a:xfrm>
        </p:spPr>
        <p:txBody>
          <a:bodyPr anchor="ctr"/>
          <a:lstStyle/>
          <a:p>
            <a:pPr marL="0" indent="0">
              <a:buNone/>
            </a:pPr>
            <a:r>
              <a:rPr lang="en-US" b="1">
                <a:latin typeface="+mj-lt"/>
                <a:cs typeface="Arial"/>
              </a:rPr>
              <a:t>Resources</a:t>
            </a:r>
            <a:r>
              <a:rPr lang="en-US">
                <a:latin typeface="+mj-lt"/>
                <a:cs typeface="Arial"/>
              </a:rPr>
              <a:t>: things bought with money or provided in-kind, e.g., medicines/commodities, meeting/office space, media time, etc.</a:t>
            </a:r>
            <a:endParaRPr lang="en-US"/>
          </a:p>
          <a:p>
            <a:pPr marL="0" indent="0">
              <a:buNone/>
            </a:pPr>
            <a:endParaRPr lang="en-US">
              <a:latin typeface="+mj-lt"/>
              <a:cs typeface="Arial"/>
            </a:endParaRPr>
          </a:p>
          <a:p>
            <a:pPr marL="0" indent="0">
              <a:buNone/>
            </a:pPr>
            <a:r>
              <a:rPr lang="en-US">
                <a:latin typeface="+mj-lt"/>
                <a:cs typeface="Arial"/>
              </a:rPr>
              <a:t>“How often does your organization </a:t>
            </a:r>
            <a:r>
              <a:rPr lang="en-US" b="1">
                <a:latin typeface="+mj-lt"/>
                <a:cs typeface="Arial"/>
              </a:rPr>
              <a:t>provide</a:t>
            </a:r>
            <a:r>
              <a:rPr lang="en-US">
                <a:latin typeface="+mj-lt"/>
                <a:cs typeface="Arial"/>
              </a:rPr>
              <a:t> resources to (name)?”</a:t>
            </a:r>
            <a:endParaRPr lang="en-US">
              <a:latin typeface="+mj-lt"/>
            </a:endParaRPr>
          </a:p>
          <a:p>
            <a:pPr marL="0" indent="0">
              <a:buNone/>
            </a:pPr>
            <a:r>
              <a:rPr lang="en-US">
                <a:latin typeface="+mj-lt"/>
                <a:cs typeface="Arial"/>
              </a:rPr>
              <a:t>“How often does your organization </a:t>
            </a:r>
            <a:r>
              <a:rPr lang="en-US" b="1">
                <a:latin typeface="+mj-lt"/>
                <a:cs typeface="Arial"/>
              </a:rPr>
              <a:t>receive</a:t>
            </a:r>
            <a:r>
              <a:rPr lang="en-US">
                <a:latin typeface="+mj-lt"/>
                <a:cs typeface="Arial"/>
              </a:rPr>
              <a:t> resources from (name)?”</a:t>
            </a:r>
            <a:endParaRPr lang="en-US">
              <a:latin typeface="+mj-lt"/>
            </a:endParaRPr>
          </a:p>
        </p:txBody>
      </p:sp>
    </p:spTree>
    <p:extLst>
      <p:ext uri="{BB962C8B-B14F-4D97-AF65-F5344CB8AC3E}">
        <p14:creationId xmlns:p14="http://schemas.microsoft.com/office/powerpoint/2010/main" val="385558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F37E2A86-177A-C936-2756-B09CB35C4D70}"/>
              </a:ext>
            </a:extLst>
          </p:cNvPr>
          <p:cNvSpPr txBox="1">
            <a:spLocks noGrp="1"/>
          </p:cNvSpPr>
          <p:nvPr>
            <p:ph type="title" idx="4294967295"/>
          </p:nvPr>
        </p:nvSpPr>
        <p:spPr>
          <a:xfrm>
            <a:off x="480392" y="593229"/>
            <a:ext cx="11496368" cy="463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00000"/>
              </a:lnSpc>
              <a:spcBef>
                <a:spcPts val="0"/>
              </a:spcBef>
              <a:spcAft>
                <a:spcPts val="800"/>
              </a:spcAft>
              <a:buFont typeface="Arial" panose="020B0604020202020204" pitchFamily="34" charset="0"/>
              <a:buNone/>
              <a:defRPr sz="3400" b="1" kern="1200">
                <a:solidFill>
                  <a:schemeClr val="accent3"/>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rPr>
              <a:t>DHIS2 under-5 malaria reporting </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 Placeholder 1">
            <a:extLst>
              <a:ext uri="{FF2B5EF4-FFF2-40B4-BE49-F238E27FC236}">
                <a16:creationId xmlns:a16="http://schemas.microsoft.com/office/drawing/2014/main" id="{045E09DD-ABF6-A910-FEA5-3CCB33A686B9}"/>
              </a:ext>
            </a:extLst>
          </p:cNvPr>
          <p:cNvSpPr>
            <a:spLocks noGrp="1"/>
          </p:cNvSpPr>
          <p:nvPr>
            <p:ph type="body" sz="quarter" idx="12"/>
          </p:nvPr>
        </p:nvSpPr>
        <p:spPr>
          <a:xfrm>
            <a:off x="480392" y="1279705"/>
            <a:ext cx="10808007" cy="554102"/>
          </a:xfrm>
        </p:spPr>
        <p:txBody>
          <a:bodyPr vert="horz" lIns="91440" tIns="45720" rIns="91440" bIns="45720" rtlCol="0" anchor="t">
            <a:noAutofit/>
          </a:bodyPr>
          <a:lstStyle/>
          <a:p>
            <a:pPr marL="0" indent="0">
              <a:buNone/>
            </a:pPr>
            <a:r>
              <a:rPr lang="en-US" sz="2200" dirty="0">
                <a:cs typeface="Arial"/>
              </a:rPr>
              <a:t>Facility reporting rates have increased since January 2017 for all malaria indicators. </a:t>
            </a:r>
            <a:endParaRPr lang="en-US" sz="2200" dirty="0"/>
          </a:p>
        </p:txBody>
      </p:sp>
      <p:sp>
        <p:nvSpPr>
          <p:cNvPr id="16" name="TextBox 15">
            <a:extLst>
              <a:ext uri="{FF2B5EF4-FFF2-40B4-BE49-F238E27FC236}">
                <a16:creationId xmlns:a16="http://schemas.microsoft.com/office/drawing/2014/main" id="{8EEA38E9-698F-24D1-3691-A3991CE8B123}"/>
              </a:ext>
            </a:extLst>
          </p:cNvPr>
          <p:cNvSpPr txBox="1"/>
          <p:nvPr/>
        </p:nvSpPr>
        <p:spPr>
          <a:xfrm>
            <a:off x="480392" y="1966548"/>
            <a:ext cx="6517636" cy="338554"/>
          </a:xfrm>
          <a:prstGeom prst="rect">
            <a:avLst/>
          </a:prstGeom>
          <a:noFill/>
          <a:ln>
            <a:noFill/>
          </a:ln>
        </p:spPr>
        <p:txBody>
          <a:bodyPr wrap="square" rtlCol="0">
            <a:spAutoFit/>
          </a:bodyPr>
          <a:lstStyle/>
          <a:p>
            <a:r>
              <a:rPr lang="en-US" sz="1600" b="1">
                <a:latin typeface="Arial" panose="020B0604020202020204" pitchFamily="34" charset="0"/>
                <a:cs typeface="Arial" panose="020B0604020202020204" pitchFamily="34" charset="0"/>
              </a:rPr>
              <a:t>% Facilities reporting malaria indicators by month, Kebbi</a:t>
            </a:r>
          </a:p>
        </p:txBody>
      </p:sp>
      <p:graphicFrame>
        <p:nvGraphicFramePr>
          <p:cNvPr id="9" name="Table 9">
            <a:extLst>
              <a:ext uri="{FF2B5EF4-FFF2-40B4-BE49-F238E27FC236}">
                <a16:creationId xmlns:a16="http://schemas.microsoft.com/office/drawing/2014/main" id="{DFB0C909-195C-B742-5537-A3A09AAAEE6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256152"/>
              </p:ext>
            </p:extLst>
          </p:nvPr>
        </p:nvGraphicFramePr>
        <p:xfrm>
          <a:off x="9715004" y="3839335"/>
          <a:ext cx="2172973" cy="1657179"/>
        </p:xfrm>
        <a:graphic>
          <a:graphicData uri="http://schemas.openxmlformats.org/drawingml/2006/table">
            <a:tbl>
              <a:tblPr firstRow="1" bandRow="1">
                <a:tableStyleId>{2D5ABB26-0587-4C30-8999-92F81FD0307C}</a:tableStyleId>
              </a:tblPr>
              <a:tblGrid>
                <a:gridCol w="2172973">
                  <a:extLst>
                    <a:ext uri="{9D8B030D-6E8A-4147-A177-3AD203B41FA5}">
                      <a16:colId xmlns:a16="http://schemas.microsoft.com/office/drawing/2014/main" val="2711372399"/>
                    </a:ext>
                  </a:extLst>
                </a:gridCol>
              </a:tblGrid>
              <a:tr h="407499">
                <a:tc>
                  <a:txBody>
                    <a:bodyPr/>
                    <a:lstStyle/>
                    <a:p>
                      <a:pPr algn="l"/>
                      <a:r>
                        <a:rPr lang="en-US" sz="1400"/>
                        <a:t>Fever tested by RDT</a:t>
                      </a:r>
                    </a:p>
                  </a:txBody>
                  <a:tcPr/>
                </a:tc>
                <a:extLst>
                  <a:ext uri="{0D108BD9-81ED-4DB2-BD59-A6C34878D82A}">
                    <a16:rowId xmlns:a16="http://schemas.microsoft.com/office/drawing/2014/main" val="1708880805"/>
                  </a:ext>
                </a:extLst>
              </a:tr>
              <a:tr h="391610">
                <a:tc>
                  <a:txBody>
                    <a:bodyPr/>
                    <a:lstStyle/>
                    <a:p>
                      <a:pPr algn="l"/>
                      <a:r>
                        <a:rPr lang="en-US" sz="1400"/>
                        <a:t>Confirmed uncomplicated malaria</a:t>
                      </a:r>
                    </a:p>
                  </a:txBody>
                  <a:tcPr/>
                </a:tc>
                <a:extLst>
                  <a:ext uri="{0D108BD9-81ED-4DB2-BD59-A6C34878D82A}">
                    <a16:rowId xmlns:a16="http://schemas.microsoft.com/office/drawing/2014/main" val="222029967"/>
                  </a:ext>
                </a:extLst>
              </a:tr>
              <a:tr h="391610">
                <a:tc>
                  <a:txBody>
                    <a:bodyPr/>
                    <a:lstStyle/>
                    <a:p>
                      <a:pPr algn="l"/>
                      <a:r>
                        <a:rPr lang="en-US" sz="1400" dirty="0"/>
                        <a:t>Confirmed uncomplicated malaria treated with ACT</a:t>
                      </a:r>
                    </a:p>
                  </a:txBody>
                  <a:tcPr/>
                </a:tc>
                <a:extLst>
                  <a:ext uri="{0D108BD9-81ED-4DB2-BD59-A6C34878D82A}">
                    <a16:rowId xmlns:a16="http://schemas.microsoft.com/office/drawing/2014/main" val="673350704"/>
                  </a:ext>
                </a:extLst>
              </a:tr>
            </a:tbl>
          </a:graphicData>
        </a:graphic>
      </p:graphicFrame>
      <p:cxnSp>
        <p:nvCxnSpPr>
          <p:cNvPr id="11" name="Straight Connector 10">
            <a:extLst>
              <a:ext uri="{FF2B5EF4-FFF2-40B4-BE49-F238E27FC236}">
                <a16:creationId xmlns:a16="http://schemas.microsoft.com/office/drawing/2014/main" id="{6F95F925-A1F0-01B8-8CD5-1C71AF3F69F5}"/>
              </a:ext>
              <a:ext uri="{C183D7F6-B498-43B3-948B-1728B52AA6E4}">
                <adec:decorative xmlns:adec="http://schemas.microsoft.com/office/drawing/2017/decorative" val="1"/>
              </a:ext>
            </a:extLst>
          </p:cNvPr>
          <p:cNvCxnSpPr>
            <a:cxnSpLocks/>
          </p:cNvCxnSpPr>
          <p:nvPr/>
        </p:nvCxnSpPr>
        <p:spPr>
          <a:xfrm>
            <a:off x="9159948" y="4003544"/>
            <a:ext cx="555056"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EFD44C-E44E-2CF0-268E-FE3D556EBFE8}"/>
              </a:ext>
              <a:ext uri="{C183D7F6-B498-43B3-948B-1728B52AA6E4}">
                <adec:decorative xmlns:adec="http://schemas.microsoft.com/office/drawing/2017/decorative" val="1"/>
              </a:ext>
            </a:extLst>
          </p:cNvPr>
          <p:cNvCxnSpPr>
            <a:cxnSpLocks/>
          </p:cNvCxnSpPr>
          <p:nvPr/>
        </p:nvCxnSpPr>
        <p:spPr>
          <a:xfrm>
            <a:off x="9159948" y="4460891"/>
            <a:ext cx="55505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B39F80-EFA6-8BF3-C7E3-673818DD3705}"/>
              </a:ext>
              <a:ext uri="{C183D7F6-B498-43B3-948B-1728B52AA6E4}">
                <adec:decorative xmlns:adec="http://schemas.microsoft.com/office/drawing/2017/decorative" val="1"/>
              </a:ext>
            </a:extLst>
          </p:cNvPr>
          <p:cNvCxnSpPr>
            <a:cxnSpLocks/>
          </p:cNvCxnSpPr>
          <p:nvPr/>
        </p:nvCxnSpPr>
        <p:spPr>
          <a:xfrm>
            <a:off x="9230627" y="4937195"/>
            <a:ext cx="484377" cy="0"/>
          </a:xfrm>
          <a:prstGeom prst="line">
            <a:avLst/>
          </a:prstGeom>
          <a:ln w="285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line graph showing a variable increase, then steady leveling off in reporting rates for fever, confirmed malaria, and treated malaria, from the period Jan 2017 to Mar 2022 (from around 40% to around 65%)">
            <a:extLst>
              <a:ext uri="{FF2B5EF4-FFF2-40B4-BE49-F238E27FC236}">
                <a16:creationId xmlns:a16="http://schemas.microsoft.com/office/drawing/2014/main" id="{E2194004-23DD-4A6D-A967-86363134DE7C}"/>
              </a:ext>
            </a:extLst>
          </p:cNvPr>
          <p:cNvPicPr>
            <a:picLocks noChangeAspect="1"/>
          </p:cNvPicPr>
          <p:nvPr/>
        </p:nvPicPr>
        <p:blipFill>
          <a:blip r:embed="rId3"/>
          <a:stretch>
            <a:fillRect/>
          </a:stretch>
        </p:blipFill>
        <p:spPr>
          <a:xfrm>
            <a:off x="140333" y="2263851"/>
            <a:ext cx="8226552" cy="4578096"/>
          </a:xfrm>
          <a:prstGeom prst="rect">
            <a:avLst/>
          </a:prstGeom>
        </p:spPr>
      </p:pic>
    </p:spTree>
    <p:extLst>
      <p:ext uri="{BB962C8B-B14F-4D97-AF65-F5344CB8AC3E}">
        <p14:creationId xmlns:p14="http://schemas.microsoft.com/office/powerpoint/2010/main" val="1499596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D1025D9-61C8-BBC5-5CA0-9BEA4B30977C}"/>
              </a:ext>
            </a:extLst>
          </p:cNvPr>
          <p:cNvSpPr txBox="1">
            <a:spLocks noGrp="1"/>
          </p:cNvSpPr>
          <p:nvPr>
            <p:ph type="title" idx="4294967295"/>
          </p:nvPr>
        </p:nvSpPr>
        <p:spPr>
          <a:xfrm>
            <a:off x="542533" y="293706"/>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chemeClr val="accent3"/>
                </a:solidFill>
                <a:effectLst/>
                <a:uLnTx/>
                <a:uFillTx/>
                <a:latin typeface="+mj-lt"/>
                <a:ea typeface="+mj-ea"/>
                <a:cs typeface="Arial"/>
              </a:rPr>
              <a:t>Resource sharing network</a:t>
            </a:r>
          </a:p>
        </p:txBody>
      </p:sp>
      <p:pic>
        <p:nvPicPr>
          <p:cNvPr id="5122" name="Picture 2" descr="infographic showing complex network of resource sharing">
            <a:extLst>
              <a:ext uri="{FF2B5EF4-FFF2-40B4-BE49-F238E27FC236}">
                <a16:creationId xmlns:a16="http://schemas.microsoft.com/office/drawing/2014/main" id="{483D6F9E-E511-45E8-4C20-271F4E2485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43"/>
          <a:stretch/>
        </p:blipFill>
        <p:spPr bwMode="auto">
          <a:xfrm>
            <a:off x="26057" y="1041142"/>
            <a:ext cx="12044333" cy="56582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BC6484EF-FC16-55D2-98DC-74D44A9B03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2158" y="1041142"/>
            <a:ext cx="1238423" cy="1581371"/>
          </a:xfrm>
          <a:prstGeom prst="rect">
            <a:avLst/>
          </a:prstGeom>
        </p:spPr>
      </p:pic>
      <p:pic>
        <p:nvPicPr>
          <p:cNvPr id="26" name="Picture 25">
            <a:extLst>
              <a:ext uri="{FF2B5EF4-FFF2-40B4-BE49-F238E27FC236}">
                <a16:creationId xmlns:a16="http://schemas.microsoft.com/office/drawing/2014/main" id="{401F3257-970F-A417-1CA2-72BF4271B89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1610" y="5756829"/>
            <a:ext cx="1133633" cy="847843"/>
          </a:xfrm>
          <a:prstGeom prst="rect">
            <a:avLst/>
          </a:prstGeom>
        </p:spPr>
      </p:pic>
    </p:spTree>
    <p:extLst>
      <p:ext uri="{BB962C8B-B14F-4D97-AF65-F5344CB8AC3E}">
        <p14:creationId xmlns:p14="http://schemas.microsoft.com/office/powerpoint/2010/main" val="4018995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Lst>
          </p:cNvPr>
          <p:cNvSpPr txBox="1">
            <a:spLocks noGrp="1"/>
          </p:cNvSpPr>
          <p:nvPr>
            <p:ph type="title" idx="4294967295"/>
          </p:nvPr>
        </p:nvSpPr>
        <p:spPr>
          <a:xfrm>
            <a:off x="542533" y="293706"/>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chemeClr val="accent3"/>
                </a:solidFill>
                <a:effectLst/>
                <a:uLnTx/>
                <a:uFillTx/>
                <a:latin typeface="+mj-lt"/>
                <a:ea typeface="+mj-ea"/>
                <a:cs typeface="Arial" panose="020B0604020202020204" pitchFamily="34" charset="0"/>
              </a:rPr>
              <a:t>Who is most central to resource sharing?</a:t>
            </a:r>
          </a:p>
        </p:txBody>
      </p:sp>
      <p:sp>
        <p:nvSpPr>
          <p:cNvPr id="13" name="TextBox 12">
            <a:extLst>
              <a:ext uri="{FF2B5EF4-FFF2-40B4-BE49-F238E27FC236}">
                <a16:creationId xmlns:a16="http://schemas.microsoft.com/office/drawing/2014/main" id="{395EC016-F10C-152B-D0CD-E4C4C2845685}"/>
              </a:ext>
            </a:extLst>
          </p:cNvPr>
          <p:cNvSpPr txBox="1"/>
          <p:nvPr/>
        </p:nvSpPr>
        <p:spPr>
          <a:xfrm>
            <a:off x="578038" y="1189210"/>
            <a:ext cx="3285811" cy="338554"/>
          </a:xfrm>
          <a:prstGeom prst="rect">
            <a:avLst/>
          </a:prstGeom>
          <a:noFill/>
        </p:spPr>
        <p:txBody>
          <a:bodyPr wrap="square" lIns="91440" tIns="45720" rIns="91440" bIns="4572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a:cs typeface="Arial"/>
              </a:rPr>
              <a:t>Organizations</a:t>
            </a:r>
            <a:endParaRPr lang="en-US" sz="1600" b="0" i="0" u="none" strike="noStrike" kern="1200" cap="none" spc="0" normalizeH="0" baseline="0" noProof="0" dirty="0">
              <a:ln>
                <a:noFill/>
              </a:ln>
              <a:effectLst/>
              <a:uLnTx/>
              <a:uFillTx/>
              <a:latin typeface="Arial"/>
              <a:cs typeface="Arial"/>
            </a:endParaRPr>
          </a:p>
        </p:txBody>
      </p:sp>
      <p:sp>
        <p:nvSpPr>
          <p:cNvPr id="14" name="TextBox 13">
            <a:extLst>
              <a:ext uri="{FF2B5EF4-FFF2-40B4-BE49-F238E27FC236}">
                <a16:creationId xmlns:a16="http://schemas.microsoft.com/office/drawing/2014/main" id="{DCEF6BFA-B0E5-DF88-406E-1ECE12D3885E}"/>
              </a:ext>
            </a:extLst>
          </p:cNvPr>
          <p:cNvSpPr txBox="1"/>
          <p:nvPr/>
        </p:nvSpPr>
        <p:spPr>
          <a:xfrm>
            <a:off x="598586" y="3662249"/>
            <a:ext cx="3285811" cy="338554"/>
          </a:xfrm>
          <a:prstGeom prst="rect">
            <a:avLst/>
          </a:prstGeom>
          <a:noFill/>
        </p:spPr>
        <p:txBody>
          <a:bodyPr wrap="square" lIns="91440" tIns="45720" rIns="91440" bIns="4572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a:cs typeface="Arial"/>
              </a:rPr>
              <a:t>Relationships</a:t>
            </a:r>
            <a:endParaRPr lang="en-US" sz="1600" b="0" i="0" u="none" strike="noStrike" kern="1200" cap="none" spc="0" normalizeH="0" baseline="0" noProof="0">
              <a:ln>
                <a:noFill/>
              </a:ln>
              <a:effectLst/>
              <a:uLnTx/>
              <a:uFillTx/>
              <a:latin typeface="Arial"/>
              <a:cs typeface="Arial"/>
            </a:endParaRPr>
          </a:p>
        </p:txBody>
      </p:sp>
      <p:pic>
        <p:nvPicPr>
          <p:cNvPr id="5122" name="Picture 2" descr="Kebbi Resource Sharing Network infographic with key organizations highlighted">
            <a:extLst>
              <a:ext uri="{FF2B5EF4-FFF2-40B4-BE49-F238E27FC236}">
                <a16:creationId xmlns:a16="http://schemas.microsoft.com/office/drawing/2014/main" id="{483D6F9E-E511-45E8-4C20-271F4E248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886" y="1520304"/>
            <a:ext cx="8710640" cy="43553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F543EEF-516F-731C-8A19-F4D4030B2A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1525" y="1493874"/>
            <a:ext cx="895475" cy="1848108"/>
          </a:xfrm>
          <a:prstGeom prst="rect">
            <a:avLst/>
          </a:prstGeom>
        </p:spPr>
      </p:pic>
      <p:pic>
        <p:nvPicPr>
          <p:cNvPr id="7" name="Picture 6">
            <a:extLst>
              <a:ext uri="{FF2B5EF4-FFF2-40B4-BE49-F238E27FC236}">
                <a16:creationId xmlns:a16="http://schemas.microsoft.com/office/drawing/2014/main" id="{490DD42D-E762-9495-247E-814428A9036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1525" y="4000803"/>
            <a:ext cx="2179782" cy="2033855"/>
          </a:xfrm>
          <a:prstGeom prst="rect">
            <a:avLst/>
          </a:prstGeom>
        </p:spPr>
      </p:pic>
      <p:sp>
        <p:nvSpPr>
          <p:cNvPr id="22" name="Oval 21">
            <a:extLst>
              <a:ext uri="{FF2B5EF4-FFF2-40B4-BE49-F238E27FC236}">
                <a16:creationId xmlns:a16="http://schemas.microsoft.com/office/drawing/2014/main" id="{2CD554B5-9FE7-2CFD-516C-B10613739718}"/>
              </a:ext>
              <a:ext uri="{C183D7F6-B498-43B3-948B-1728B52AA6E4}">
                <adec:decorative xmlns:adec="http://schemas.microsoft.com/office/drawing/2017/decorative" val="1"/>
              </a:ext>
            </a:extLst>
          </p:cNvPr>
          <p:cNvSpPr/>
          <p:nvPr/>
        </p:nvSpPr>
        <p:spPr>
          <a:xfrm>
            <a:off x="9405067" y="3583835"/>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Oval 22">
            <a:extLst>
              <a:ext uri="{FF2B5EF4-FFF2-40B4-BE49-F238E27FC236}">
                <a16:creationId xmlns:a16="http://schemas.microsoft.com/office/drawing/2014/main" id="{99A6475B-8E7B-8546-6B91-B6AAEBAAE4EF}"/>
              </a:ext>
              <a:ext uri="{C183D7F6-B498-43B3-948B-1728B52AA6E4}">
                <adec:decorative xmlns:adec="http://schemas.microsoft.com/office/drawing/2017/decorative" val="1"/>
              </a:ext>
            </a:extLst>
          </p:cNvPr>
          <p:cNvSpPr/>
          <p:nvPr/>
        </p:nvSpPr>
        <p:spPr>
          <a:xfrm>
            <a:off x="8378606" y="3450803"/>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4" name="Oval 23">
            <a:extLst>
              <a:ext uri="{FF2B5EF4-FFF2-40B4-BE49-F238E27FC236}">
                <a16:creationId xmlns:a16="http://schemas.microsoft.com/office/drawing/2014/main" id="{3F6C11D2-A861-5BD6-9D31-12A768478F96}"/>
              </a:ext>
              <a:ext uri="{C183D7F6-B498-43B3-948B-1728B52AA6E4}">
                <adec:decorative xmlns:adec="http://schemas.microsoft.com/office/drawing/2017/decorative" val="1"/>
              </a:ext>
            </a:extLst>
          </p:cNvPr>
          <p:cNvSpPr/>
          <p:nvPr/>
        </p:nvSpPr>
        <p:spPr>
          <a:xfrm>
            <a:off x="9702165" y="2878220"/>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a:extLst>
              <a:ext uri="{FF2B5EF4-FFF2-40B4-BE49-F238E27FC236}">
                <a16:creationId xmlns:a16="http://schemas.microsoft.com/office/drawing/2014/main" id="{48E3BC87-ED05-657C-A2ED-A2A6587C1E11}"/>
              </a:ext>
              <a:ext uri="{C183D7F6-B498-43B3-948B-1728B52AA6E4}">
                <adec:decorative xmlns:adec="http://schemas.microsoft.com/office/drawing/2017/decorative" val="1"/>
              </a:ext>
            </a:extLst>
          </p:cNvPr>
          <p:cNvSpPr/>
          <p:nvPr/>
        </p:nvSpPr>
        <p:spPr>
          <a:xfrm>
            <a:off x="8477518" y="3674755"/>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8" name="Oval 27">
            <a:extLst>
              <a:ext uri="{FF2B5EF4-FFF2-40B4-BE49-F238E27FC236}">
                <a16:creationId xmlns:a16="http://schemas.microsoft.com/office/drawing/2014/main" id="{7C07DF20-755A-1729-2484-296AD77C659E}"/>
              </a:ext>
              <a:ext uri="{C183D7F6-B498-43B3-948B-1728B52AA6E4}">
                <adec:decorative xmlns:adec="http://schemas.microsoft.com/office/drawing/2017/decorative" val="1"/>
              </a:ext>
            </a:extLst>
          </p:cNvPr>
          <p:cNvSpPr/>
          <p:nvPr/>
        </p:nvSpPr>
        <p:spPr>
          <a:xfrm>
            <a:off x="7033705" y="3707124"/>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Oval 28">
            <a:extLst>
              <a:ext uri="{FF2B5EF4-FFF2-40B4-BE49-F238E27FC236}">
                <a16:creationId xmlns:a16="http://schemas.microsoft.com/office/drawing/2014/main" id="{8956DEC3-1234-79C3-9C35-374F69971119}"/>
              </a:ext>
              <a:ext uri="{C183D7F6-B498-43B3-948B-1728B52AA6E4}">
                <adec:decorative xmlns:adec="http://schemas.microsoft.com/office/drawing/2017/decorative" val="1"/>
              </a:ext>
            </a:extLst>
          </p:cNvPr>
          <p:cNvSpPr/>
          <p:nvPr/>
        </p:nvSpPr>
        <p:spPr>
          <a:xfrm>
            <a:off x="5281417" y="3573561"/>
            <a:ext cx="469251" cy="219749"/>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0" name="Oval 29">
            <a:extLst>
              <a:ext uri="{FF2B5EF4-FFF2-40B4-BE49-F238E27FC236}">
                <a16:creationId xmlns:a16="http://schemas.microsoft.com/office/drawing/2014/main" id="{B9FBB45C-8F47-CD1A-DC33-CADCFEB69209}"/>
              </a:ext>
              <a:ext uri="{C183D7F6-B498-43B3-948B-1728B52AA6E4}">
                <adec:decorative xmlns:adec="http://schemas.microsoft.com/office/drawing/2017/decorative" val="1"/>
              </a:ext>
            </a:extLst>
          </p:cNvPr>
          <p:cNvSpPr/>
          <p:nvPr/>
        </p:nvSpPr>
        <p:spPr>
          <a:xfrm>
            <a:off x="6331383" y="3170362"/>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767783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 uri="{C183D7F6-B498-43B3-948B-1728B52AA6E4}">
                <adec:decorative xmlns:adec="http://schemas.microsoft.com/office/drawing/2017/decorative" val="0"/>
              </a:ext>
            </a:extLst>
          </p:cNvPr>
          <p:cNvSpPr txBox="1">
            <a:spLocks noGrp="1"/>
          </p:cNvSpPr>
          <p:nvPr>
            <p:ph type="title" idx="4294967295"/>
          </p:nvPr>
        </p:nvSpPr>
        <p:spPr>
          <a:xfrm>
            <a:off x="542533" y="97408"/>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chemeClr val="accent3"/>
                </a:solidFill>
                <a:effectLst/>
                <a:uLnTx/>
                <a:uFillTx/>
                <a:latin typeface="+mj-lt"/>
                <a:ea typeface="+mj-ea"/>
                <a:cs typeface="Arial" panose="020B0604020202020204" pitchFamily="34" charset="0"/>
              </a:rPr>
              <a:t>What could make resource sharing more efficient?</a:t>
            </a:r>
          </a:p>
        </p:txBody>
      </p:sp>
      <p:sp>
        <p:nvSpPr>
          <p:cNvPr id="15" name="TextBox 14">
            <a:extLst>
              <a:ext uri="{FF2B5EF4-FFF2-40B4-BE49-F238E27FC236}">
                <a16:creationId xmlns:a16="http://schemas.microsoft.com/office/drawing/2014/main" id="{2F47A1E9-88BF-3AE8-549C-4BBE3822C1B3}"/>
              </a:ext>
              <a:ext uri="{C183D7F6-B498-43B3-948B-1728B52AA6E4}">
                <adec:decorative xmlns:adec="http://schemas.microsoft.com/office/drawing/2017/decorative" val="0"/>
              </a:ext>
            </a:extLst>
          </p:cNvPr>
          <p:cNvSpPr txBox="1"/>
          <p:nvPr/>
        </p:nvSpPr>
        <p:spPr>
          <a:xfrm>
            <a:off x="628434" y="734441"/>
            <a:ext cx="5548315" cy="338554"/>
          </a:xfrm>
          <a:prstGeom prst="rect">
            <a:avLst/>
          </a:prstGeom>
          <a:noFill/>
        </p:spPr>
        <p:txBody>
          <a:bodyPr wrap="square" lIns="91440" tIns="45720" rIns="91440" bIns="4572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600">
                <a:latin typeface="Arial"/>
                <a:cs typeface="Arial"/>
              </a:rPr>
              <a:t>All R</a:t>
            </a:r>
            <a:r>
              <a:rPr kumimoji="0" lang="en-US" sz="1600" b="0" i="0" u="none" strike="noStrike" kern="1200" cap="none" spc="0" normalizeH="0" baseline="0" noProof="0" err="1">
                <a:ln>
                  <a:noFill/>
                </a:ln>
                <a:effectLst/>
                <a:uLnTx/>
                <a:uFillTx/>
                <a:latin typeface="Arial"/>
                <a:cs typeface="Arial"/>
              </a:rPr>
              <a:t>elationships</a:t>
            </a:r>
            <a:endParaRPr lang="en-US" sz="1600" b="0" i="0" u="none" strike="noStrike" kern="1200" cap="none" spc="0" normalizeH="0" baseline="0" noProof="0">
              <a:ln>
                <a:noFill/>
              </a:ln>
              <a:effectLst/>
              <a:uLnTx/>
              <a:uFillTx/>
              <a:latin typeface="Arial"/>
              <a:cs typeface="Arial"/>
            </a:endParaRPr>
          </a:p>
        </p:txBody>
      </p:sp>
      <p:pic>
        <p:nvPicPr>
          <p:cNvPr id="5122" name="Picture 2" descr="Kebbi Resource Sharing Network infographic with key organizations highlighted">
            <a:extLst>
              <a:ext uri="{FF2B5EF4-FFF2-40B4-BE49-F238E27FC236}">
                <a16:creationId xmlns:a16="http://schemas.microsoft.com/office/drawing/2014/main" id="{483D6F9E-E511-45E8-4C20-271F4E24854A}"/>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886" y="1520304"/>
            <a:ext cx="8710640" cy="435532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99A6475B-8E7B-8546-6B91-B6AAEBAAE4EF}"/>
              </a:ext>
              <a:ext uri="{C183D7F6-B498-43B3-948B-1728B52AA6E4}">
                <adec:decorative xmlns:adec="http://schemas.microsoft.com/office/drawing/2017/decorative" val="1"/>
              </a:ext>
            </a:extLst>
          </p:cNvPr>
          <p:cNvSpPr/>
          <p:nvPr/>
        </p:nvSpPr>
        <p:spPr>
          <a:xfrm>
            <a:off x="8378606" y="3455249"/>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4" name="Oval 23">
            <a:extLst>
              <a:ext uri="{FF2B5EF4-FFF2-40B4-BE49-F238E27FC236}">
                <a16:creationId xmlns:a16="http://schemas.microsoft.com/office/drawing/2014/main" id="{3F6C11D2-A861-5BD6-9D31-12A768478F96}"/>
              </a:ext>
              <a:ext uri="{C183D7F6-B498-43B3-948B-1728B52AA6E4}">
                <adec:decorative xmlns:adec="http://schemas.microsoft.com/office/drawing/2017/decorative" val="1"/>
              </a:ext>
            </a:extLst>
          </p:cNvPr>
          <p:cNvSpPr/>
          <p:nvPr/>
        </p:nvSpPr>
        <p:spPr>
          <a:xfrm>
            <a:off x="9693373" y="2887012"/>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a:extLst>
              <a:ext uri="{FF2B5EF4-FFF2-40B4-BE49-F238E27FC236}">
                <a16:creationId xmlns:a16="http://schemas.microsoft.com/office/drawing/2014/main" id="{48E3BC87-ED05-657C-A2ED-A2A6587C1E11}"/>
              </a:ext>
              <a:ext uri="{C183D7F6-B498-43B3-948B-1728B52AA6E4}">
                <adec:decorative xmlns:adec="http://schemas.microsoft.com/office/drawing/2017/decorative" val="1"/>
              </a:ext>
            </a:extLst>
          </p:cNvPr>
          <p:cNvSpPr/>
          <p:nvPr/>
        </p:nvSpPr>
        <p:spPr>
          <a:xfrm>
            <a:off x="8487792" y="3673273"/>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Oval 28">
            <a:extLst>
              <a:ext uri="{FF2B5EF4-FFF2-40B4-BE49-F238E27FC236}">
                <a16:creationId xmlns:a16="http://schemas.microsoft.com/office/drawing/2014/main" id="{8956DEC3-1234-79C3-9C35-374F69971119}"/>
              </a:ext>
              <a:ext uri="{C183D7F6-B498-43B3-948B-1728B52AA6E4}">
                <adec:decorative xmlns:adec="http://schemas.microsoft.com/office/drawing/2017/decorative" val="1"/>
              </a:ext>
            </a:extLst>
          </p:cNvPr>
          <p:cNvSpPr/>
          <p:nvPr/>
        </p:nvSpPr>
        <p:spPr>
          <a:xfrm>
            <a:off x="5281417" y="3573561"/>
            <a:ext cx="469251" cy="219749"/>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16" name="Picture 15">
            <a:extLst>
              <a:ext uri="{FF2B5EF4-FFF2-40B4-BE49-F238E27FC236}">
                <a16:creationId xmlns:a16="http://schemas.microsoft.com/office/drawing/2014/main" id="{E8AEB1F9-C542-A60C-862F-47284C928C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9246" y="1069901"/>
            <a:ext cx="2037785" cy="1862402"/>
          </a:xfrm>
          <a:prstGeom prst="rect">
            <a:avLst/>
          </a:prstGeom>
        </p:spPr>
      </p:pic>
      <p:sp>
        <p:nvSpPr>
          <p:cNvPr id="17" name="TextBox 16">
            <a:extLst>
              <a:ext uri="{FF2B5EF4-FFF2-40B4-BE49-F238E27FC236}">
                <a16:creationId xmlns:a16="http://schemas.microsoft.com/office/drawing/2014/main" id="{C72FE648-5798-C5D5-3409-AABEC8C4D6F7}"/>
              </a:ext>
              <a:ext uri="{C183D7F6-B498-43B3-948B-1728B52AA6E4}">
                <adec:decorative xmlns:adec="http://schemas.microsoft.com/office/drawing/2017/decorative" val="1"/>
              </a:ext>
            </a:extLst>
          </p:cNvPr>
          <p:cNvSpPr txBox="1"/>
          <p:nvPr/>
        </p:nvSpPr>
        <p:spPr>
          <a:xfrm>
            <a:off x="311081" y="3033021"/>
            <a:ext cx="3165714" cy="338554"/>
          </a:xfrm>
          <a:prstGeom prst="rect">
            <a:avLst/>
          </a:prstGeom>
          <a:noFill/>
        </p:spPr>
        <p:txBody>
          <a:bodyPr wrap="square" lIns="91440" tIns="45720" rIns="91440" bIns="45720" rtlCol="0" anchor="t">
            <a:spAutoFit/>
          </a:bodyPr>
          <a:lstStyle/>
          <a:p>
            <a:pPr algn="ctr">
              <a:defRPr/>
            </a:pPr>
            <a:r>
              <a:rPr kumimoji="0" lang="en-US" sz="1600" b="0" i="0" u="none" strike="noStrike" kern="1200" cap="none" spc="0" normalizeH="0" baseline="0" noProof="0">
                <a:ln>
                  <a:noFill/>
                </a:ln>
                <a:effectLst/>
                <a:uLnTx/>
                <a:uFillTx/>
                <a:latin typeface="Arial"/>
                <a:cs typeface="Arial"/>
              </a:rPr>
              <a:t>HPN Activity </a:t>
            </a:r>
            <a:r>
              <a:rPr lang="en-US" sz="1600">
                <a:latin typeface="Arial"/>
                <a:cs typeface="Arial"/>
              </a:rPr>
              <a:t>R</a:t>
            </a:r>
            <a:r>
              <a:rPr kumimoji="0" lang="en-US" sz="1600" b="0" i="0" u="none" strike="noStrike" kern="1200" cap="none" spc="0" normalizeH="0" baseline="0" noProof="0" err="1">
                <a:ln>
                  <a:noFill/>
                </a:ln>
                <a:effectLst/>
                <a:uLnTx/>
                <a:uFillTx/>
                <a:latin typeface="Arial"/>
                <a:cs typeface="Arial"/>
              </a:rPr>
              <a:t>elationships</a:t>
            </a:r>
            <a:r>
              <a:rPr lang="en-US" sz="1600">
                <a:latin typeface="Arial"/>
                <a:cs typeface="Arial"/>
              </a:rPr>
              <a:t> </a:t>
            </a:r>
            <a:endParaRPr lang="en-US" sz="1600" b="0" i="0" u="none" strike="noStrike" kern="1200" cap="none" spc="0" normalizeH="0" baseline="0" noProof="0">
              <a:ln>
                <a:noFill/>
              </a:ln>
              <a:effectLst/>
              <a:uLnTx/>
              <a:uFillTx/>
              <a:latin typeface="Arial"/>
              <a:cs typeface="Arial"/>
            </a:endParaRPr>
          </a:p>
        </p:txBody>
      </p:sp>
      <p:pic>
        <p:nvPicPr>
          <p:cNvPr id="18" name="Picture 17">
            <a:extLst>
              <a:ext uri="{FF2B5EF4-FFF2-40B4-BE49-F238E27FC236}">
                <a16:creationId xmlns:a16="http://schemas.microsoft.com/office/drawing/2014/main" id="{101D1777-6DC9-D154-0D26-AE2A098328C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4293" y="3356359"/>
            <a:ext cx="2213040" cy="3468198"/>
          </a:xfrm>
          <a:prstGeom prst="rect">
            <a:avLst/>
          </a:prstGeom>
        </p:spPr>
      </p:pic>
      <p:sp>
        <p:nvSpPr>
          <p:cNvPr id="20" name="Oval 19">
            <a:extLst>
              <a:ext uri="{FF2B5EF4-FFF2-40B4-BE49-F238E27FC236}">
                <a16:creationId xmlns:a16="http://schemas.microsoft.com/office/drawing/2014/main" id="{33A3DE2D-1722-7636-F468-59B6B91A38EA}"/>
              </a:ext>
              <a:ext uri="{C183D7F6-B498-43B3-948B-1728B52AA6E4}">
                <adec:decorative xmlns:adec="http://schemas.microsoft.com/office/drawing/2017/decorative" val="1"/>
              </a:ext>
            </a:extLst>
          </p:cNvPr>
          <p:cNvSpPr/>
          <p:nvPr/>
        </p:nvSpPr>
        <p:spPr>
          <a:xfrm>
            <a:off x="8779068" y="4700654"/>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1" name="Oval 20">
            <a:extLst>
              <a:ext uri="{FF2B5EF4-FFF2-40B4-BE49-F238E27FC236}">
                <a16:creationId xmlns:a16="http://schemas.microsoft.com/office/drawing/2014/main" id="{B3CAC060-1D47-86BB-5C1F-EDF567536ADC}"/>
              </a:ext>
              <a:ext uri="{C183D7F6-B498-43B3-948B-1728B52AA6E4}">
                <adec:decorative xmlns:adec="http://schemas.microsoft.com/office/drawing/2017/decorative" val="1"/>
              </a:ext>
            </a:extLst>
          </p:cNvPr>
          <p:cNvSpPr/>
          <p:nvPr/>
        </p:nvSpPr>
        <p:spPr>
          <a:xfrm>
            <a:off x="6325567" y="4680106"/>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5" name="Oval 24">
            <a:extLst>
              <a:ext uri="{FF2B5EF4-FFF2-40B4-BE49-F238E27FC236}">
                <a16:creationId xmlns:a16="http://schemas.microsoft.com/office/drawing/2014/main" id="{F4A1CDE7-2863-B6D1-5B4C-FB1D8512C481}"/>
              </a:ext>
              <a:ext uri="{C183D7F6-B498-43B3-948B-1728B52AA6E4}">
                <adec:decorative xmlns:adec="http://schemas.microsoft.com/office/drawing/2017/decorative" val="1"/>
              </a:ext>
            </a:extLst>
          </p:cNvPr>
          <p:cNvSpPr/>
          <p:nvPr/>
        </p:nvSpPr>
        <p:spPr>
          <a:xfrm>
            <a:off x="9215330" y="4127253"/>
            <a:ext cx="61447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6" name="Oval 25">
            <a:extLst>
              <a:ext uri="{FF2B5EF4-FFF2-40B4-BE49-F238E27FC236}">
                <a16:creationId xmlns:a16="http://schemas.microsoft.com/office/drawing/2014/main" id="{68BC2CF5-FD1F-D6F8-28DE-E87BC0ECB8C4}"/>
              </a:ext>
              <a:ext uri="{C183D7F6-B498-43B3-948B-1728B52AA6E4}">
                <adec:decorative xmlns:adec="http://schemas.microsoft.com/office/drawing/2017/decorative" val="1"/>
              </a:ext>
            </a:extLst>
          </p:cNvPr>
          <p:cNvSpPr/>
          <p:nvPr/>
        </p:nvSpPr>
        <p:spPr>
          <a:xfrm>
            <a:off x="8514617" y="3955751"/>
            <a:ext cx="61447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1" name="Oval 30">
            <a:extLst>
              <a:ext uri="{FF2B5EF4-FFF2-40B4-BE49-F238E27FC236}">
                <a16:creationId xmlns:a16="http://schemas.microsoft.com/office/drawing/2014/main" id="{1CD3EF55-A9B7-D6CC-68B4-D20DB8818AC9}"/>
              </a:ext>
              <a:ext uri="{C183D7F6-B498-43B3-948B-1728B52AA6E4}">
                <adec:decorative xmlns:adec="http://schemas.microsoft.com/office/drawing/2017/decorative" val="1"/>
              </a:ext>
            </a:extLst>
          </p:cNvPr>
          <p:cNvSpPr/>
          <p:nvPr/>
        </p:nvSpPr>
        <p:spPr>
          <a:xfrm>
            <a:off x="7949458" y="3193506"/>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950717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 uri="{C183D7F6-B498-43B3-948B-1728B52AA6E4}">
                <adec:decorative xmlns:adec="http://schemas.microsoft.com/office/drawing/2017/decorative" val="0"/>
              </a:ext>
            </a:extLst>
          </p:cNvPr>
          <p:cNvSpPr txBox="1">
            <a:spLocks noGrp="1"/>
          </p:cNvSpPr>
          <p:nvPr>
            <p:ph type="title" idx="4294967295"/>
          </p:nvPr>
        </p:nvSpPr>
        <p:spPr>
          <a:xfrm>
            <a:off x="542533" y="282238"/>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chemeClr val="accent3"/>
                </a:solidFill>
                <a:effectLst/>
                <a:uLnTx/>
                <a:uFillTx/>
                <a:latin typeface="+mj-lt"/>
                <a:ea typeface="+mj-ea"/>
                <a:cs typeface="Arial" panose="020B0604020202020204" pitchFamily="34" charset="0"/>
              </a:rPr>
              <a:t>What could make government more central?</a:t>
            </a:r>
          </a:p>
        </p:txBody>
      </p:sp>
      <p:sp>
        <p:nvSpPr>
          <p:cNvPr id="22" name="TextBox 21">
            <a:extLst>
              <a:ext uri="{FF2B5EF4-FFF2-40B4-BE49-F238E27FC236}">
                <a16:creationId xmlns:a16="http://schemas.microsoft.com/office/drawing/2014/main" id="{8406A091-0BFE-DD81-7A4A-13B01C5F4F1A}"/>
              </a:ext>
              <a:ext uri="{C183D7F6-B498-43B3-948B-1728B52AA6E4}">
                <adec:decorative xmlns:adec="http://schemas.microsoft.com/office/drawing/2017/decorative" val="0"/>
              </a:ext>
            </a:extLst>
          </p:cNvPr>
          <p:cNvSpPr txBox="1"/>
          <p:nvPr/>
        </p:nvSpPr>
        <p:spPr>
          <a:xfrm>
            <a:off x="262878" y="1820990"/>
            <a:ext cx="2739778" cy="338554"/>
          </a:xfrm>
          <a:prstGeom prst="rect">
            <a:avLst/>
          </a:prstGeom>
          <a:noFill/>
        </p:spPr>
        <p:txBody>
          <a:bodyPr wrap="square" lIns="91440" tIns="45720" rIns="91440" bIns="45720" rtlCol="0" anchor="t">
            <a:spAutoFit/>
          </a:bodyPr>
          <a:lstStyle/>
          <a:p>
            <a:pPr algn="ctr">
              <a:defRPr/>
            </a:pPr>
            <a:r>
              <a:rPr kumimoji="0" lang="en-US" sz="1600" b="0" i="0" u="none" strike="noStrike" kern="1200" cap="none" spc="0" normalizeH="0" baseline="0" noProof="0" dirty="0">
                <a:ln>
                  <a:noFill/>
                </a:ln>
                <a:effectLst/>
                <a:uLnTx/>
                <a:uFillTx/>
                <a:latin typeface="Arial"/>
                <a:cs typeface="Arial"/>
              </a:rPr>
              <a:t>HPN Activity Relationships</a:t>
            </a:r>
            <a:r>
              <a:rPr lang="en-US" sz="1600" dirty="0">
                <a:latin typeface="Arial"/>
                <a:cs typeface="Arial"/>
              </a:rPr>
              <a:t> </a:t>
            </a:r>
            <a:endParaRPr lang="en-US" sz="1600" b="0" i="0" u="none" strike="noStrike" kern="1200" cap="none" spc="0" normalizeH="0" baseline="0" noProof="0" dirty="0">
              <a:ln>
                <a:noFill/>
              </a:ln>
              <a:effectLst/>
              <a:uLnTx/>
              <a:uFillTx/>
              <a:latin typeface="Arial"/>
              <a:cs typeface="Arial"/>
            </a:endParaRPr>
          </a:p>
        </p:txBody>
      </p:sp>
      <p:pic>
        <p:nvPicPr>
          <p:cNvPr id="5122" name="Picture 2" descr="Kebbi Resource Sharing Network infographic with key organizations highlighted">
            <a:extLst>
              <a:ext uri="{FF2B5EF4-FFF2-40B4-BE49-F238E27FC236}">
                <a16:creationId xmlns:a16="http://schemas.microsoft.com/office/drawing/2014/main" id="{483D6F9E-E511-45E8-4C20-271F4E24854A}"/>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886" y="1520304"/>
            <a:ext cx="8710640" cy="435532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99A6475B-8E7B-8546-6B91-B6AAEBAAE4EF}"/>
              </a:ext>
              <a:ext uri="{C183D7F6-B498-43B3-948B-1728B52AA6E4}">
                <adec:decorative xmlns:adec="http://schemas.microsoft.com/office/drawing/2017/decorative" val="1"/>
              </a:ext>
            </a:extLst>
          </p:cNvPr>
          <p:cNvSpPr/>
          <p:nvPr/>
        </p:nvSpPr>
        <p:spPr>
          <a:xfrm>
            <a:off x="8378606" y="3455249"/>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a:extLst>
              <a:ext uri="{FF2B5EF4-FFF2-40B4-BE49-F238E27FC236}">
                <a16:creationId xmlns:a16="http://schemas.microsoft.com/office/drawing/2014/main" id="{48E3BC87-ED05-657C-A2ED-A2A6587C1E11}"/>
              </a:ext>
              <a:ext uri="{C183D7F6-B498-43B3-948B-1728B52AA6E4}">
                <adec:decorative xmlns:adec="http://schemas.microsoft.com/office/drawing/2017/decorative" val="1"/>
              </a:ext>
            </a:extLst>
          </p:cNvPr>
          <p:cNvSpPr/>
          <p:nvPr/>
        </p:nvSpPr>
        <p:spPr>
          <a:xfrm>
            <a:off x="8487792" y="3673273"/>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Oval 28">
            <a:extLst>
              <a:ext uri="{FF2B5EF4-FFF2-40B4-BE49-F238E27FC236}">
                <a16:creationId xmlns:a16="http://schemas.microsoft.com/office/drawing/2014/main" id="{8956DEC3-1234-79C3-9C35-374F69971119}"/>
              </a:ext>
              <a:ext uri="{C183D7F6-B498-43B3-948B-1728B52AA6E4}">
                <adec:decorative xmlns:adec="http://schemas.microsoft.com/office/drawing/2017/decorative" val="1"/>
              </a:ext>
            </a:extLst>
          </p:cNvPr>
          <p:cNvSpPr/>
          <p:nvPr/>
        </p:nvSpPr>
        <p:spPr>
          <a:xfrm>
            <a:off x="5281417" y="3573561"/>
            <a:ext cx="469251" cy="219749"/>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TextBox 16">
            <a:extLst>
              <a:ext uri="{FF2B5EF4-FFF2-40B4-BE49-F238E27FC236}">
                <a16:creationId xmlns:a16="http://schemas.microsoft.com/office/drawing/2014/main" id="{C72FE648-5798-C5D5-3409-AABEC8C4D6F7}"/>
              </a:ext>
              <a:ext uri="{C183D7F6-B498-43B3-948B-1728B52AA6E4}">
                <adec:decorative xmlns:adec="http://schemas.microsoft.com/office/drawing/2017/decorative" val="1"/>
              </a:ext>
            </a:extLst>
          </p:cNvPr>
          <p:cNvSpPr txBox="1"/>
          <p:nvPr/>
        </p:nvSpPr>
        <p:spPr>
          <a:xfrm>
            <a:off x="311081" y="3033021"/>
            <a:ext cx="3165714" cy="338554"/>
          </a:xfrm>
          <a:prstGeom prst="rect">
            <a:avLst/>
          </a:prstGeom>
          <a:noFill/>
        </p:spPr>
        <p:txBody>
          <a:bodyPr wrap="square" lIns="91440" tIns="45720" rIns="91440" bIns="45720" rtlCol="0" anchor="t">
            <a:spAutoFit/>
          </a:bodyPr>
          <a:lstStyle/>
          <a:p>
            <a:pPr algn="ctr">
              <a:defRPr/>
            </a:pPr>
            <a:r>
              <a:rPr kumimoji="0" lang="en-US" sz="1600" b="0" i="0" u="none" strike="noStrike" kern="1200" cap="none" spc="0" normalizeH="0" baseline="0" noProof="0">
                <a:ln>
                  <a:noFill/>
                </a:ln>
                <a:effectLst/>
                <a:uLnTx/>
                <a:uFillTx/>
                <a:latin typeface="Arial"/>
                <a:cs typeface="Arial"/>
              </a:rPr>
              <a:t>HPN Activity relationships</a:t>
            </a:r>
            <a:r>
              <a:rPr lang="en-US" sz="1600">
                <a:latin typeface="Arial"/>
                <a:cs typeface="Arial"/>
              </a:rPr>
              <a:t> </a:t>
            </a:r>
            <a:endParaRPr lang="en-US" sz="1600" b="0" i="0" u="none" strike="noStrike" kern="1200" cap="none" spc="0" normalizeH="0" baseline="0" noProof="0">
              <a:ln>
                <a:noFill/>
              </a:ln>
              <a:effectLst/>
              <a:uLnTx/>
              <a:uFillTx/>
              <a:latin typeface="Arial"/>
              <a:cs typeface="Arial"/>
            </a:endParaRPr>
          </a:p>
        </p:txBody>
      </p:sp>
      <p:sp>
        <p:nvSpPr>
          <p:cNvPr id="20" name="Oval 19">
            <a:extLst>
              <a:ext uri="{FF2B5EF4-FFF2-40B4-BE49-F238E27FC236}">
                <a16:creationId xmlns:a16="http://schemas.microsoft.com/office/drawing/2014/main" id="{33A3DE2D-1722-7636-F468-59B6B91A38EA}"/>
              </a:ext>
              <a:ext uri="{C183D7F6-B498-43B3-948B-1728B52AA6E4}">
                <adec:decorative xmlns:adec="http://schemas.microsoft.com/office/drawing/2017/decorative" val="1"/>
              </a:ext>
            </a:extLst>
          </p:cNvPr>
          <p:cNvSpPr/>
          <p:nvPr/>
        </p:nvSpPr>
        <p:spPr>
          <a:xfrm>
            <a:off x="8779068" y="4700654"/>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5" name="Oval 24">
            <a:extLst>
              <a:ext uri="{FF2B5EF4-FFF2-40B4-BE49-F238E27FC236}">
                <a16:creationId xmlns:a16="http://schemas.microsoft.com/office/drawing/2014/main" id="{F4A1CDE7-2863-B6D1-5B4C-FB1D8512C481}"/>
              </a:ext>
              <a:ext uri="{C183D7F6-B498-43B3-948B-1728B52AA6E4}">
                <adec:decorative xmlns:adec="http://schemas.microsoft.com/office/drawing/2017/decorative" val="1"/>
              </a:ext>
            </a:extLst>
          </p:cNvPr>
          <p:cNvSpPr/>
          <p:nvPr/>
        </p:nvSpPr>
        <p:spPr>
          <a:xfrm>
            <a:off x="9215330" y="4127253"/>
            <a:ext cx="61447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6" name="Oval 25">
            <a:extLst>
              <a:ext uri="{FF2B5EF4-FFF2-40B4-BE49-F238E27FC236}">
                <a16:creationId xmlns:a16="http://schemas.microsoft.com/office/drawing/2014/main" id="{68BC2CF5-FD1F-D6F8-28DE-E87BC0ECB8C4}"/>
              </a:ext>
              <a:ext uri="{C183D7F6-B498-43B3-948B-1728B52AA6E4}">
                <adec:decorative xmlns:adec="http://schemas.microsoft.com/office/drawing/2017/decorative" val="1"/>
              </a:ext>
            </a:extLst>
          </p:cNvPr>
          <p:cNvSpPr/>
          <p:nvPr/>
        </p:nvSpPr>
        <p:spPr>
          <a:xfrm>
            <a:off x="8514617" y="3955751"/>
            <a:ext cx="614470"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28" name="Picture 27">
            <a:extLst>
              <a:ext uri="{FF2B5EF4-FFF2-40B4-BE49-F238E27FC236}">
                <a16:creationId xmlns:a16="http://schemas.microsoft.com/office/drawing/2014/main" id="{47D91706-B47C-087A-BCE0-26F5272B86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3460" y="2159544"/>
            <a:ext cx="2826232" cy="3579895"/>
          </a:xfrm>
          <a:prstGeom prst="rect">
            <a:avLst/>
          </a:prstGeom>
        </p:spPr>
      </p:pic>
      <p:sp>
        <p:nvSpPr>
          <p:cNvPr id="30" name="Oval 29">
            <a:extLst>
              <a:ext uri="{FF2B5EF4-FFF2-40B4-BE49-F238E27FC236}">
                <a16:creationId xmlns:a16="http://schemas.microsoft.com/office/drawing/2014/main" id="{AAEB8009-3D52-B56D-AE43-7F1257E4925A}"/>
              </a:ext>
              <a:ext uri="{C183D7F6-B498-43B3-948B-1728B52AA6E4}">
                <adec:decorative xmlns:adec="http://schemas.microsoft.com/office/drawing/2017/decorative" val="1"/>
              </a:ext>
            </a:extLst>
          </p:cNvPr>
          <p:cNvSpPr/>
          <p:nvPr/>
        </p:nvSpPr>
        <p:spPr>
          <a:xfrm>
            <a:off x="8403784" y="2790345"/>
            <a:ext cx="973680" cy="311304"/>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8904368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613-DB59-9ECF-3F2E-963D5F3B52B8}"/>
              </a:ext>
            </a:extLst>
          </p:cNvPr>
          <p:cNvSpPr>
            <a:spLocks noGrp="1"/>
          </p:cNvSpPr>
          <p:nvPr>
            <p:ph type="title"/>
          </p:nvPr>
        </p:nvSpPr>
        <p:spPr>
          <a:xfrm>
            <a:off x="542533" y="622477"/>
            <a:ext cx="11106936" cy="1325563"/>
          </a:xfrm>
        </p:spPr>
        <p:txBody>
          <a:bodyPr/>
          <a:lstStyle/>
          <a:p>
            <a:pPr marL="0" indent="0">
              <a:buNone/>
            </a:pPr>
            <a:r>
              <a:rPr lang="en-US">
                <a:latin typeface="+mj-lt"/>
              </a:rPr>
              <a:t>Summary points</a:t>
            </a:r>
          </a:p>
        </p:txBody>
      </p:sp>
      <p:sp>
        <p:nvSpPr>
          <p:cNvPr id="3" name="Content Placeholder 2">
            <a:extLst>
              <a:ext uri="{FF2B5EF4-FFF2-40B4-BE49-F238E27FC236}">
                <a16:creationId xmlns:a16="http://schemas.microsoft.com/office/drawing/2014/main" id="{E574C477-6129-5191-E741-FE18DB2CE859}"/>
              </a:ext>
            </a:extLst>
          </p:cNvPr>
          <p:cNvSpPr>
            <a:spLocks noGrp="1"/>
          </p:cNvSpPr>
          <p:nvPr>
            <p:ph sz="half" idx="2"/>
          </p:nvPr>
        </p:nvSpPr>
        <p:spPr>
          <a:xfrm>
            <a:off x="542532" y="1376028"/>
            <a:ext cx="10794062" cy="4687815"/>
          </a:xfrm>
        </p:spPr>
        <p:txBody>
          <a:bodyPr/>
          <a:lstStyle/>
          <a:p>
            <a:pPr marL="0" indent="0">
              <a:buNone/>
            </a:pPr>
            <a:endParaRPr lang="en-US">
              <a:solidFill>
                <a:schemeClr val="tx2"/>
              </a:solidFill>
              <a:latin typeface="+mj-lt"/>
            </a:endParaRPr>
          </a:p>
          <a:p>
            <a:r>
              <a:rPr lang="en-US">
                <a:latin typeface="+mj-lt"/>
              </a:rPr>
              <a:t>Most central to resource exchange are: IHP; Civil Society in Malaria Control, Immunization, and Nutrition (ACOMIN); primary healthcare development agency (PHCDA).</a:t>
            </a:r>
          </a:p>
          <a:p>
            <a:pPr>
              <a:spcAft>
                <a:spcPts val="0"/>
              </a:spcAft>
            </a:pPr>
            <a:endParaRPr lang="en-US" sz="1000">
              <a:latin typeface="+mj-lt"/>
            </a:endParaRPr>
          </a:p>
          <a:p>
            <a:r>
              <a:rPr lang="en-US">
                <a:latin typeface="+mj-lt"/>
              </a:rPr>
              <a:t>New resource sharing involving the Ministry of Agriculture and Rural Development (SMOAND) and ACOMIN could increase efficiency.</a:t>
            </a:r>
          </a:p>
          <a:p>
            <a:pPr marL="0" indent="0">
              <a:buNone/>
            </a:pPr>
            <a:endParaRPr lang="en-US" sz="1000">
              <a:latin typeface="+mj-lt"/>
            </a:endParaRPr>
          </a:p>
          <a:p>
            <a:r>
              <a:rPr lang="en-US">
                <a:latin typeface="+mj-lt"/>
              </a:rPr>
              <a:t>New resource sharing relationships (e.g., from IHP to SMOAND, or from Advocacy Core Group to PSM) could also increase government centrality.</a:t>
            </a:r>
          </a:p>
          <a:p>
            <a:pPr marL="0" indent="0">
              <a:buNone/>
            </a:pPr>
            <a:endParaRPr lang="en-US" sz="1000">
              <a:latin typeface="+mj-lt"/>
            </a:endParaRPr>
          </a:p>
          <a:p>
            <a:r>
              <a:rPr lang="en-US">
                <a:latin typeface="+mj-lt"/>
              </a:rPr>
              <a:t>Stakeholders should consider the feasibility of forming these relationships as part of strategy development</a:t>
            </a:r>
          </a:p>
        </p:txBody>
      </p:sp>
    </p:spTree>
    <p:extLst>
      <p:ext uri="{BB962C8B-B14F-4D97-AF65-F5344CB8AC3E}">
        <p14:creationId xmlns:p14="http://schemas.microsoft.com/office/powerpoint/2010/main" val="11868518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3A67C-6491-D412-2747-43598D579CCD}"/>
              </a:ext>
            </a:extLst>
          </p:cNvPr>
          <p:cNvSpPr>
            <a:spLocks noGrp="1"/>
          </p:cNvSpPr>
          <p:nvPr>
            <p:ph type="title" idx="4294967295"/>
          </p:nvPr>
        </p:nvSpPr>
        <p:spPr>
          <a:xfrm>
            <a:off x="917575" y="1425575"/>
            <a:ext cx="2946400" cy="3811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accent3"/>
                </a:solidFill>
                <a:effectLst/>
                <a:uLnTx/>
                <a:uFillTx/>
                <a:latin typeface="+mj-lt"/>
                <a:ea typeface="Arial" panose="020B0604020202020204" pitchFamily="34" charset="0"/>
                <a:cs typeface="Arial" panose="020B0604020202020204" pitchFamily="34" charset="0"/>
              </a:rPr>
              <a:t>Information sharing</a:t>
            </a:r>
            <a:endParaRPr kumimoji="0" lang="en-US" sz="3400" b="1" i="0" u="none" strike="noStrike" kern="1200" cap="none" spc="0" normalizeH="0" baseline="0" noProof="0" dirty="0">
              <a:ln>
                <a:noFill/>
              </a:ln>
              <a:solidFill>
                <a:schemeClr val="accent3"/>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B924B74-A028-6DBA-9C06-79F62CBC89CD}"/>
              </a:ext>
            </a:extLst>
          </p:cNvPr>
          <p:cNvSpPr>
            <a:spLocks noGrp="1"/>
          </p:cNvSpPr>
          <p:nvPr>
            <p:ph type="body" sz="quarter" idx="14"/>
          </p:nvPr>
        </p:nvSpPr>
        <p:spPr>
          <a:xfrm>
            <a:off x="4893580" y="948592"/>
            <a:ext cx="6448337" cy="4766416"/>
          </a:xfrm>
        </p:spPr>
        <p:txBody>
          <a:bodyPr anchor="ctr"/>
          <a:lstStyle/>
          <a:p>
            <a:pPr marL="0" indent="0">
              <a:buNone/>
            </a:pPr>
            <a:r>
              <a:rPr lang="en-US" b="1">
                <a:latin typeface="+mj-lt"/>
                <a:cs typeface="Arial"/>
              </a:rPr>
              <a:t>Information</a:t>
            </a:r>
            <a:r>
              <a:rPr lang="en-US">
                <a:latin typeface="+mj-lt"/>
                <a:cs typeface="Arial"/>
              </a:rPr>
              <a:t>: technical, training, educational, both formal and informal.</a:t>
            </a:r>
          </a:p>
          <a:p>
            <a:pPr marL="0" indent="0">
              <a:buNone/>
            </a:pPr>
            <a:endParaRPr lang="en-US">
              <a:latin typeface="+mj-lt"/>
              <a:cs typeface="Arial"/>
            </a:endParaRPr>
          </a:p>
          <a:p>
            <a:pPr marL="0" indent="0">
              <a:buNone/>
            </a:pPr>
            <a:r>
              <a:rPr lang="en-US">
                <a:latin typeface="+mj-lt"/>
                <a:cs typeface="Arial"/>
              </a:rPr>
              <a:t>“How often does your organization </a:t>
            </a:r>
            <a:r>
              <a:rPr lang="en-US" b="1">
                <a:latin typeface="+mj-lt"/>
                <a:cs typeface="Arial"/>
              </a:rPr>
              <a:t>provide </a:t>
            </a:r>
            <a:r>
              <a:rPr lang="en-US">
                <a:latin typeface="+mj-lt"/>
                <a:cs typeface="Arial"/>
              </a:rPr>
              <a:t>information to (name)?”</a:t>
            </a:r>
            <a:endParaRPr lang="en-US">
              <a:cs typeface="Arial"/>
            </a:endParaRPr>
          </a:p>
          <a:p>
            <a:pPr marL="0" indent="0">
              <a:buNone/>
            </a:pPr>
            <a:r>
              <a:rPr lang="en-US">
                <a:latin typeface="+mj-lt"/>
                <a:cs typeface="Arial"/>
              </a:rPr>
              <a:t>“How often does your organization </a:t>
            </a:r>
            <a:r>
              <a:rPr lang="en-US" b="1">
                <a:latin typeface="+mj-lt"/>
                <a:cs typeface="Arial"/>
              </a:rPr>
              <a:t>receive </a:t>
            </a:r>
            <a:r>
              <a:rPr lang="en-US">
                <a:latin typeface="+mj-lt"/>
                <a:cs typeface="Arial"/>
              </a:rPr>
              <a:t>information from (name)?”</a:t>
            </a:r>
          </a:p>
        </p:txBody>
      </p:sp>
    </p:spTree>
    <p:extLst>
      <p:ext uri="{BB962C8B-B14F-4D97-AF65-F5344CB8AC3E}">
        <p14:creationId xmlns:p14="http://schemas.microsoft.com/office/powerpoint/2010/main" val="6876421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D1025D9-61C8-BBC5-5CA0-9BEA4B30977C}"/>
              </a:ext>
              <a:ext uri="{C183D7F6-B498-43B3-948B-1728B52AA6E4}">
                <adec:decorative xmlns:adec="http://schemas.microsoft.com/office/drawing/2017/decorative" val="0"/>
              </a:ext>
            </a:extLst>
          </p:cNvPr>
          <p:cNvSpPr txBox="1">
            <a:spLocks noGrp="1"/>
          </p:cNvSpPr>
          <p:nvPr>
            <p:ph type="title" idx="4294967295"/>
          </p:nvPr>
        </p:nvSpPr>
        <p:spPr>
          <a:xfrm>
            <a:off x="530114" y="148055"/>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chemeClr val="accent3"/>
                </a:solidFill>
                <a:effectLst/>
                <a:uLnTx/>
                <a:uFillTx/>
                <a:latin typeface="+mj-lt"/>
                <a:ea typeface="+mj-ea"/>
                <a:cs typeface="Arial"/>
              </a:rPr>
              <a:t>Information sharing network</a:t>
            </a:r>
          </a:p>
        </p:txBody>
      </p:sp>
      <p:sp>
        <p:nvSpPr>
          <p:cNvPr id="2" name="Rectangle 1">
            <a:extLst>
              <a:ext uri="{FF2B5EF4-FFF2-40B4-BE49-F238E27FC236}">
                <a16:creationId xmlns:a16="http://schemas.microsoft.com/office/drawing/2014/main" id="{9BC9155A-E0B7-3E10-A555-BCCC91AA2556}"/>
              </a:ext>
              <a:ext uri="{C183D7F6-B498-43B3-948B-1728B52AA6E4}">
                <adec:decorative xmlns:adec="http://schemas.microsoft.com/office/drawing/2017/decorative" val="1"/>
              </a:ext>
            </a:extLst>
          </p:cNvPr>
          <p:cNvSpPr/>
          <p:nvPr/>
        </p:nvSpPr>
        <p:spPr>
          <a:xfrm>
            <a:off x="121610" y="677249"/>
            <a:ext cx="3649006" cy="363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Information Sharing Network infographic ">
            <a:extLst>
              <a:ext uri="{FF2B5EF4-FFF2-40B4-BE49-F238E27FC236}">
                <a16:creationId xmlns:a16="http://schemas.microsoft.com/office/drawing/2014/main" id="{D2BA5AC4-2F45-4704-7753-7AA7939E0413}"/>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 y="677249"/>
            <a:ext cx="12165919" cy="60829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401F3257-970F-A417-1CA2-72BF4271B8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3010" y="5778019"/>
            <a:ext cx="1133633" cy="847843"/>
          </a:xfrm>
          <a:prstGeom prst="rect">
            <a:avLst/>
          </a:prstGeom>
        </p:spPr>
      </p:pic>
      <p:sp>
        <p:nvSpPr>
          <p:cNvPr id="3" name="Rectangle 2">
            <a:extLst>
              <a:ext uri="{FF2B5EF4-FFF2-40B4-BE49-F238E27FC236}">
                <a16:creationId xmlns:a16="http://schemas.microsoft.com/office/drawing/2014/main" id="{23272113-8CBC-1A77-F162-AC3F72054B77}"/>
              </a:ext>
              <a:ext uri="{C183D7F6-B498-43B3-948B-1728B52AA6E4}">
                <adec:decorative xmlns:adec="http://schemas.microsoft.com/office/drawing/2017/decorative" val="1"/>
              </a:ext>
            </a:extLst>
          </p:cNvPr>
          <p:cNvSpPr/>
          <p:nvPr/>
        </p:nvSpPr>
        <p:spPr>
          <a:xfrm>
            <a:off x="142158" y="719845"/>
            <a:ext cx="3628458" cy="282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C6484EF-FC16-55D2-98DC-74D44A9B034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2158" y="1009357"/>
            <a:ext cx="1209987" cy="1545060"/>
          </a:xfrm>
          <a:prstGeom prst="rect">
            <a:avLst/>
          </a:prstGeom>
        </p:spPr>
      </p:pic>
    </p:spTree>
    <p:extLst>
      <p:ext uri="{BB962C8B-B14F-4D97-AF65-F5344CB8AC3E}">
        <p14:creationId xmlns:p14="http://schemas.microsoft.com/office/powerpoint/2010/main" val="19862103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Lst>
          </p:cNvPr>
          <p:cNvSpPr txBox="1">
            <a:spLocks noGrp="1"/>
          </p:cNvSpPr>
          <p:nvPr>
            <p:ph type="title" idx="4294967295"/>
          </p:nvPr>
        </p:nvSpPr>
        <p:spPr>
          <a:xfrm>
            <a:off x="542533" y="293706"/>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chemeClr val="accent3"/>
                </a:solidFill>
                <a:effectLst/>
                <a:uLnTx/>
                <a:uFillTx/>
                <a:latin typeface="+mj-lt"/>
                <a:ea typeface="+mj-ea"/>
                <a:cs typeface="Arial" panose="020B0604020202020204" pitchFamily="34" charset="0"/>
              </a:rPr>
              <a:t>Who is most central to information sharing?</a:t>
            </a:r>
          </a:p>
        </p:txBody>
      </p:sp>
      <p:sp>
        <p:nvSpPr>
          <p:cNvPr id="13" name="TextBox 12">
            <a:extLst>
              <a:ext uri="{FF2B5EF4-FFF2-40B4-BE49-F238E27FC236}">
                <a16:creationId xmlns:a16="http://schemas.microsoft.com/office/drawing/2014/main" id="{395EC016-F10C-152B-D0CD-E4C4C2845685}"/>
              </a:ext>
              <a:ext uri="{C183D7F6-B498-43B3-948B-1728B52AA6E4}">
                <adec:decorative xmlns:adec="http://schemas.microsoft.com/office/drawing/2017/decorative" val="0"/>
              </a:ext>
            </a:extLst>
          </p:cNvPr>
          <p:cNvSpPr txBox="1"/>
          <p:nvPr/>
        </p:nvSpPr>
        <p:spPr>
          <a:xfrm>
            <a:off x="315384" y="1160026"/>
            <a:ext cx="3285811" cy="338554"/>
          </a:xfrm>
          <a:prstGeom prst="rect">
            <a:avLst/>
          </a:prstGeom>
          <a:noFill/>
        </p:spPr>
        <p:txBody>
          <a:bodyPr wrap="square" lIns="91440" tIns="45720" rIns="91440" bIns="4572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a:cs typeface="Arial"/>
              </a:rPr>
              <a:t>Organizations</a:t>
            </a:r>
            <a:endParaRPr lang="en-US" sz="1600" b="0" i="0" u="none" strike="noStrike" kern="1200" cap="none" spc="0" normalizeH="0" baseline="0" noProof="0">
              <a:ln>
                <a:noFill/>
              </a:ln>
              <a:effectLst/>
              <a:uLnTx/>
              <a:uFillTx/>
              <a:latin typeface="Arial"/>
              <a:cs typeface="Arial"/>
            </a:endParaRPr>
          </a:p>
        </p:txBody>
      </p:sp>
      <p:sp>
        <p:nvSpPr>
          <p:cNvPr id="14" name="TextBox 13">
            <a:extLst>
              <a:ext uri="{FF2B5EF4-FFF2-40B4-BE49-F238E27FC236}">
                <a16:creationId xmlns:a16="http://schemas.microsoft.com/office/drawing/2014/main" id="{DCEF6BFA-B0E5-DF88-406E-1ECE12D3885E}"/>
              </a:ext>
            </a:extLst>
          </p:cNvPr>
          <p:cNvSpPr txBox="1"/>
          <p:nvPr/>
        </p:nvSpPr>
        <p:spPr>
          <a:xfrm>
            <a:off x="335932" y="3740073"/>
            <a:ext cx="3285811" cy="338554"/>
          </a:xfrm>
          <a:prstGeom prst="rect">
            <a:avLst/>
          </a:prstGeom>
          <a:noFill/>
        </p:spPr>
        <p:txBody>
          <a:bodyPr wrap="square" lIns="91440" tIns="45720" rIns="91440" bIns="4572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a:cs typeface="Arial"/>
              </a:rPr>
              <a:t>Relationships</a:t>
            </a:r>
            <a:endParaRPr lang="en-US" sz="1600" b="0" i="0" u="none" strike="noStrike" kern="1200" cap="none" spc="0" normalizeH="0" baseline="0" noProof="0">
              <a:ln>
                <a:noFill/>
              </a:ln>
              <a:effectLst/>
              <a:uLnTx/>
              <a:uFillTx/>
              <a:latin typeface="Arial"/>
              <a:cs typeface="Arial"/>
            </a:endParaRPr>
          </a:p>
        </p:txBody>
      </p:sp>
      <p:pic>
        <p:nvPicPr>
          <p:cNvPr id="15" name="Picture 2" descr="Kebbi Resource Sharing Network infographic with key organizations highlighted">
            <a:extLst>
              <a:ext uri="{FF2B5EF4-FFF2-40B4-BE49-F238E27FC236}">
                <a16:creationId xmlns:a16="http://schemas.microsoft.com/office/drawing/2014/main" id="{33F8B162-674B-99E9-022E-BAC14BBE9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998" y="1384700"/>
            <a:ext cx="9299915" cy="4649958"/>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a:extLst>
              <a:ext uri="{FF2B5EF4-FFF2-40B4-BE49-F238E27FC236}">
                <a16:creationId xmlns:a16="http://schemas.microsoft.com/office/drawing/2014/main" id="{2CD554B5-9FE7-2CFD-516C-B10613739718}"/>
              </a:ext>
              <a:ext uri="{C183D7F6-B498-43B3-948B-1728B52AA6E4}">
                <adec:decorative xmlns:adec="http://schemas.microsoft.com/office/drawing/2017/decorative" val="1"/>
              </a:ext>
            </a:extLst>
          </p:cNvPr>
          <p:cNvSpPr/>
          <p:nvPr/>
        </p:nvSpPr>
        <p:spPr>
          <a:xfrm>
            <a:off x="8749071" y="4049442"/>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a:extLst>
              <a:ext uri="{FF2B5EF4-FFF2-40B4-BE49-F238E27FC236}">
                <a16:creationId xmlns:a16="http://schemas.microsoft.com/office/drawing/2014/main" id="{48E3BC87-ED05-657C-A2ED-A2A6587C1E11}"/>
              </a:ext>
              <a:ext uri="{C183D7F6-B498-43B3-948B-1728B52AA6E4}">
                <adec:decorative xmlns:adec="http://schemas.microsoft.com/office/drawing/2017/decorative" val="1"/>
              </a:ext>
            </a:extLst>
          </p:cNvPr>
          <p:cNvSpPr/>
          <p:nvPr/>
        </p:nvSpPr>
        <p:spPr>
          <a:xfrm>
            <a:off x="7669571" y="3879102"/>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8" name="Oval 27">
            <a:extLst>
              <a:ext uri="{FF2B5EF4-FFF2-40B4-BE49-F238E27FC236}">
                <a16:creationId xmlns:a16="http://schemas.microsoft.com/office/drawing/2014/main" id="{7C07DF20-755A-1729-2484-296AD77C659E}"/>
              </a:ext>
              <a:ext uri="{C183D7F6-B498-43B3-948B-1728B52AA6E4}">
                <adec:decorative xmlns:adec="http://schemas.microsoft.com/office/drawing/2017/decorative" val="1"/>
              </a:ext>
            </a:extLst>
          </p:cNvPr>
          <p:cNvSpPr/>
          <p:nvPr/>
        </p:nvSpPr>
        <p:spPr>
          <a:xfrm>
            <a:off x="4955702" y="3292062"/>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0" name="Oval 29">
            <a:extLst>
              <a:ext uri="{FF2B5EF4-FFF2-40B4-BE49-F238E27FC236}">
                <a16:creationId xmlns:a16="http://schemas.microsoft.com/office/drawing/2014/main" id="{B9FBB45C-8F47-CD1A-DC33-CADCFEB69209}"/>
              </a:ext>
              <a:ext uri="{C183D7F6-B498-43B3-948B-1728B52AA6E4}">
                <adec:decorative xmlns:adec="http://schemas.microsoft.com/office/drawing/2017/decorative" val="1"/>
              </a:ext>
            </a:extLst>
          </p:cNvPr>
          <p:cNvSpPr/>
          <p:nvPr/>
        </p:nvSpPr>
        <p:spPr>
          <a:xfrm>
            <a:off x="6000644" y="3121722"/>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Oval 16">
            <a:extLst>
              <a:ext uri="{FF2B5EF4-FFF2-40B4-BE49-F238E27FC236}">
                <a16:creationId xmlns:a16="http://schemas.microsoft.com/office/drawing/2014/main" id="{C51AA7D6-F42A-D80C-23D4-EDE92C16BACB}"/>
              </a:ext>
              <a:ext uri="{C183D7F6-B498-43B3-948B-1728B52AA6E4}">
                <adec:decorative xmlns:adec="http://schemas.microsoft.com/office/drawing/2017/decorative" val="1"/>
              </a:ext>
            </a:extLst>
          </p:cNvPr>
          <p:cNvSpPr/>
          <p:nvPr/>
        </p:nvSpPr>
        <p:spPr>
          <a:xfrm>
            <a:off x="6636517" y="4088354"/>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21" name="Picture 20">
            <a:extLst>
              <a:ext uri="{FF2B5EF4-FFF2-40B4-BE49-F238E27FC236}">
                <a16:creationId xmlns:a16="http://schemas.microsoft.com/office/drawing/2014/main" id="{0FB74BDE-CF91-4756-6B5D-9DEA9F678F3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8871" y="1560901"/>
            <a:ext cx="809532" cy="1978855"/>
          </a:xfrm>
          <a:prstGeom prst="rect">
            <a:avLst/>
          </a:prstGeom>
        </p:spPr>
      </p:pic>
      <p:pic>
        <p:nvPicPr>
          <p:cNvPr id="25" name="Picture 24">
            <a:extLst>
              <a:ext uri="{FF2B5EF4-FFF2-40B4-BE49-F238E27FC236}">
                <a16:creationId xmlns:a16="http://schemas.microsoft.com/office/drawing/2014/main" id="{5E5ECD4A-D079-2219-FFF8-CA8C9ABCEAD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3487" y="4112255"/>
            <a:ext cx="2407697" cy="1914032"/>
          </a:xfrm>
          <a:prstGeom prst="rect">
            <a:avLst/>
          </a:prstGeom>
        </p:spPr>
      </p:pic>
      <p:sp>
        <p:nvSpPr>
          <p:cNvPr id="26" name="Oval 25">
            <a:extLst>
              <a:ext uri="{FF2B5EF4-FFF2-40B4-BE49-F238E27FC236}">
                <a16:creationId xmlns:a16="http://schemas.microsoft.com/office/drawing/2014/main" id="{A6B827E9-F788-4346-7C9E-C7AF19039EA5}"/>
              </a:ext>
              <a:ext uri="{C183D7F6-B498-43B3-948B-1728B52AA6E4}">
                <adec:decorative xmlns:adec="http://schemas.microsoft.com/office/drawing/2017/decorative" val="1"/>
              </a:ext>
            </a:extLst>
          </p:cNvPr>
          <p:cNvSpPr/>
          <p:nvPr/>
        </p:nvSpPr>
        <p:spPr>
          <a:xfrm>
            <a:off x="7583660" y="2588573"/>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18427395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 uri="{C183D7F6-B498-43B3-948B-1728B52AA6E4}">
                <adec:decorative xmlns:adec="http://schemas.microsoft.com/office/drawing/2017/decorative" val="0"/>
              </a:ext>
            </a:extLst>
          </p:cNvPr>
          <p:cNvSpPr txBox="1">
            <a:spLocks noGrp="1"/>
          </p:cNvSpPr>
          <p:nvPr>
            <p:ph type="title" idx="4294967295"/>
          </p:nvPr>
        </p:nvSpPr>
        <p:spPr>
          <a:xfrm>
            <a:off x="542532" y="293706"/>
            <a:ext cx="1115984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chemeClr val="accent3"/>
                </a:solidFill>
                <a:effectLst/>
                <a:uLnTx/>
                <a:uFillTx/>
                <a:latin typeface="+mj-lt"/>
                <a:ea typeface="+mj-ea"/>
                <a:cs typeface="Arial" panose="020B0604020202020204" pitchFamily="34" charset="0"/>
              </a:rPr>
              <a:t>What could make information sharing more efficient?</a:t>
            </a:r>
          </a:p>
        </p:txBody>
      </p:sp>
      <p:sp>
        <p:nvSpPr>
          <p:cNvPr id="13" name="TextBox 12">
            <a:extLst>
              <a:ext uri="{FF2B5EF4-FFF2-40B4-BE49-F238E27FC236}">
                <a16:creationId xmlns:a16="http://schemas.microsoft.com/office/drawing/2014/main" id="{395EC016-F10C-152B-D0CD-E4C4C2845685}"/>
              </a:ext>
              <a:ext uri="{C183D7F6-B498-43B3-948B-1728B52AA6E4}">
                <adec:decorative xmlns:adec="http://schemas.microsoft.com/office/drawing/2017/decorative" val="0"/>
              </a:ext>
            </a:extLst>
          </p:cNvPr>
          <p:cNvSpPr txBox="1"/>
          <p:nvPr/>
        </p:nvSpPr>
        <p:spPr>
          <a:xfrm>
            <a:off x="45132" y="1098687"/>
            <a:ext cx="3285811" cy="338554"/>
          </a:xfrm>
          <a:prstGeom prst="rect">
            <a:avLst/>
          </a:prstGeom>
          <a:noFill/>
        </p:spPr>
        <p:txBody>
          <a:bodyPr wrap="square" lIns="91440" tIns="45720" rIns="91440" bIns="4572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600" dirty="0">
                <a:latin typeface="Arial"/>
                <a:cs typeface="Arial"/>
              </a:rPr>
              <a:t>All R</a:t>
            </a:r>
            <a:r>
              <a:rPr kumimoji="0" lang="en-US" sz="1600" b="0" i="0" u="none" strike="noStrike" kern="1200" cap="none" spc="0" normalizeH="0" baseline="0" noProof="0" dirty="0" err="1">
                <a:ln>
                  <a:noFill/>
                </a:ln>
                <a:effectLst/>
                <a:uLnTx/>
                <a:uFillTx/>
                <a:latin typeface="Arial"/>
                <a:cs typeface="Arial"/>
              </a:rPr>
              <a:t>elationships</a:t>
            </a:r>
            <a:endParaRPr lang="en-US" sz="1600" b="0" i="0" u="none" strike="noStrike" kern="1200" cap="none" spc="0" normalizeH="0" baseline="0" noProof="0" dirty="0">
              <a:ln>
                <a:noFill/>
              </a:ln>
              <a:effectLst/>
              <a:uLnTx/>
              <a:uFillTx/>
              <a:latin typeface="Arial"/>
              <a:cs typeface="Arial"/>
            </a:endParaRPr>
          </a:p>
        </p:txBody>
      </p:sp>
      <p:pic>
        <p:nvPicPr>
          <p:cNvPr id="15" name="Picture 2" descr="Kebbi Resource Sharing Network infographic with key organizations highlighted">
            <a:extLst>
              <a:ext uri="{FF2B5EF4-FFF2-40B4-BE49-F238E27FC236}">
                <a16:creationId xmlns:a16="http://schemas.microsoft.com/office/drawing/2014/main" id="{33F8B162-674B-99E9-022E-BAC14BBE9BA3}"/>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998" y="1384700"/>
            <a:ext cx="9299915" cy="464995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CEF6BFA-B0E5-DF88-406E-1ECE12D3885E}"/>
              </a:ext>
              <a:ext uri="{C183D7F6-B498-43B3-948B-1728B52AA6E4}">
                <adec:decorative xmlns:adec="http://schemas.microsoft.com/office/drawing/2017/decorative" val="1"/>
              </a:ext>
            </a:extLst>
          </p:cNvPr>
          <p:cNvSpPr txBox="1"/>
          <p:nvPr/>
        </p:nvSpPr>
        <p:spPr>
          <a:xfrm>
            <a:off x="316480" y="3662249"/>
            <a:ext cx="3285811" cy="338554"/>
          </a:xfrm>
          <a:prstGeom prst="rect">
            <a:avLst/>
          </a:prstGeom>
          <a:noFill/>
        </p:spPr>
        <p:txBody>
          <a:bodyPr wrap="square" lIns="91440" tIns="45720" rIns="91440" bIns="4572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600">
                <a:latin typeface="Arial"/>
                <a:cs typeface="Arial"/>
              </a:rPr>
              <a:t>HPN Activity r</a:t>
            </a:r>
            <a:r>
              <a:rPr kumimoji="0" lang="en-US" sz="1600" b="0" i="0" u="none" strike="noStrike" kern="1200" cap="none" spc="0" normalizeH="0" baseline="0" noProof="0" err="1">
                <a:ln>
                  <a:noFill/>
                </a:ln>
                <a:effectLst/>
                <a:uLnTx/>
                <a:uFillTx/>
                <a:latin typeface="Arial"/>
                <a:cs typeface="Arial"/>
              </a:rPr>
              <a:t>elationships</a:t>
            </a:r>
            <a:endParaRPr lang="en-US" sz="1600" b="0" i="0" u="none" strike="noStrike" kern="1200" cap="none" spc="0" normalizeH="0" baseline="0" noProof="0">
              <a:ln>
                <a:noFill/>
              </a:ln>
              <a:effectLst/>
              <a:uLnTx/>
              <a:uFillTx/>
              <a:latin typeface="Arial"/>
              <a:cs typeface="Arial"/>
            </a:endParaRPr>
          </a:p>
        </p:txBody>
      </p:sp>
      <p:sp>
        <p:nvSpPr>
          <p:cNvPr id="22" name="Oval 21">
            <a:extLst>
              <a:ext uri="{FF2B5EF4-FFF2-40B4-BE49-F238E27FC236}">
                <a16:creationId xmlns:a16="http://schemas.microsoft.com/office/drawing/2014/main" id="{2CD554B5-9FE7-2CFD-516C-B10613739718}"/>
              </a:ext>
              <a:ext uri="{C183D7F6-B498-43B3-948B-1728B52AA6E4}">
                <adec:decorative xmlns:adec="http://schemas.microsoft.com/office/drawing/2017/decorative" val="1"/>
              </a:ext>
            </a:extLst>
          </p:cNvPr>
          <p:cNvSpPr/>
          <p:nvPr/>
        </p:nvSpPr>
        <p:spPr>
          <a:xfrm>
            <a:off x="8749071" y="4049442"/>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Oval 22">
            <a:extLst>
              <a:ext uri="{FF2B5EF4-FFF2-40B4-BE49-F238E27FC236}">
                <a16:creationId xmlns:a16="http://schemas.microsoft.com/office/drawing/2014/main" id="{99A6475B-8E7B-8546-6B91-B6AAEBAAE4EF}"/>
              </a:ext>
              <a:ext uri="{C183D7F6-B498-43B3-948B-1728B52AA6E4}">
                <adec:decorative xmlns:adec="http://schemas.microsoft.com/office/drawing/2017/decorative" val="1"/>
              </a:ext>
            </a:extLst>
          </p:cNvPr>
          <p:cNvSpPr/>
          <p:nvPr/>
        </p:nvSpPr>
        <p:spPr>
          <a:xfrm>
            <a:off x="7735419" y="3384163"/>
            <a:ext cx="630129"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Oval 26">
            <a:extLst>
              <a:ext uri="{FF2B5EF4-FFF2-40B4-BE49-F238E27FC236}">
                <a16:creationId xmlns:a16="http://schemas.microsoft.com/office/drawing/2014/main" id="{48E3BC87-ED05-657C-A2ED-A2A6587C1E11}"/>
              </a:ext>
              <a:ext uri="{C183D7F6-B498-43B3-948B-1728B52AA6E4}">
                <adec:decorative xmlns:adec="http://schemas.microsoft.com/office/drawing/2017/decorative" val="1"/>
              </a:ext>
            </a:extLst>
          </p:cNvPr>
          <p:cNvSpPr/>
          <p:nvPr/>
        </p:nvSpPr>
        <p:spPr>
          <a:xfrm>
            <a:off x="7669571" y="3879102"/>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8" name="Oval 27">
            <a:extLst>
              <a:ext uri="{FF2B5EF4-FFF2-40B4-BE49-F238E27FC236}">
                <a16:creationId xmlns:a16="http://schemas.microsoft.com/office/drawing/2014/main" id="{7C07DF20-755A-1729-2484-296AD77C659E}"/>
              </a:ext>
              <a:ext uri="{C183D7F6-B498-43B3-948B-1728B52AA6E4}">
                <adec:decorative xmlns:adec="http://schemas.microsoft.com/office/drawing/2017/decorative" val="1"/>
              </a:ext>
            </a:extLst>
          </p:cNvPr>
          <p:cNvSpPr/>
          <p:nvPr/>
        </p:nvSpPr>
        <p:spPr>
          <a:xfrm>
            <a:off x="4955702" y="3292062"/>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6" name="Oval 15">
            <a:extLst>
              <a:ext uri="{FF2B5EF4-FFF2-40B4-BE49-F238E27FC236}">
                <a16:creationId xmlns:a16="http://schemas.microsoft.com/office/drawing/2014/main" id="{0254C083-416C-3045-EF2F-AF0BB3E9EDF5}"/>
              </a:ext>
              <a:ext uri="{C183D7F6-B498-43B3-948B-1728B52AA6E4}">
                <adec:decorative xmlns:adec="http://schemas.microsoft.com/office/drawing/2017/decorative" val="1"/>
              </a:ext>
            </a:extLst>
          </p:cNvPr>
          <p:cNvSpPr/>
          <p:nvPr/>
        </p:nvSpPr>
        <p:spPr>
          <a:xfrm>
            <a:off x="7278682" y="3482411"/>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Oval 16">
            <a:extLst>
              <a:ext uri="{FF2B5EF4-FFF2-40B4-BE49-F238E27FC236}">
                <a16:creationId xmlns:a16="http://schemas.microsoft.com/office/drawing/2014/main" id="{C51AA7D6-F42A-D80C-23D4-EDE92C16BACB}"/>
              </a:ext>
              <a:ext uri="{C183D7F6-B498-43B3-948B-1728B52AA6E4}">
                <adec:decorative xmlns:adec="http://schemas.microsoft.com/office/drawing/2017/decorative" val="1"/>
              </a:ext>
            </a:extLst>
          </p:cNvPr>
          <p:cNvSpPr/>
          <p:nvPr/>
        </p:nvSpPr>
        <p:spPr>
          <a:xfrm>
            <a:off x="9789488" y="4200748"/>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18" name="Picture 17">
            <a:extLst>
              <a:ext uri="{FF2B5EF4-FFF2-40B4-BE49-F238E27FC236}">
                <a16:creationId xmlns:a16="http://schemas.microsoft.com/office/drawing/2014/main" id="{94CBA429-B383-7D9F-D347-9E6DA5BD4D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948" y="1471378"/>
            <a:ext cx="1987159" cy="1578453"/>
          </a:xfrm>
          <a:prstGeom prst="rect">
            <a:avLst/>
          </a:prstGeom>
        </p:spPr>
      </p:pic>
      <p:pic>
        <p:nvPicPr>
          <p:cNvPr id="20" name="Picture 19">
            <a:extLst>
              <a:ext uri="{FF2B5EF4-FFF2-40B4-BE49-F238E27FC236}">
                <a16:creationId xmlns:a16="http://schemas.microsoft.com/office/drawing/2014/main" id="{BEC04DCB-98A9-FA4A-DB35-C6F0EBC4668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0948" y="3753754"/>
            <a:ext cx="2780871" cy="2863471"/>
          </a:xfrm>
          <a:prstGeom prst="rect">
            <a:avLst/>
          </a:prstGeom>
        </p:spPr>
      </p:pic>
      <p:sp>
        <p:nvSpPr>
          <p:cNvPr id="21" name="TextBox 20">
            <a:extLst>
              <a:ext uri="{FF2B5EF4-FFF2-40B4-BE49-F238E27FC236}">
                <a16:creationId xmlns:a16="http://schemas.microsoft.com/office/drawing/2014/main" id="{ECCDEFE9-509D-E0B4-D5E3-98938379D6C1}"/>
              </a:ext>
              <a:ext uri="{C183D7F6-B498-43B3-948B-1728B52AA6E4}">
                <adec:decorative xmlns:adec="http://schemas.microsoft.com/office/drawing/2017/decorative" val="1"/>
              </a:ext>
            </a:extLst>
          </p:cNvPr>
          <p:cNvSpPr txBox="1"/>
          <p:nvPr/>
        </p:nvSpPr>
        <p:spPr>
          <a:xfrm>
            <a:off x="-4984" y="3371125"/>
            <a:ext cx="3285811" cy="338554"/>
          </a:xfrm>
          <a:prstGeom prst="rect">
            <a:avLst/>
          </a:prstGeom>
          <a:noFill/>
        </p:spPr>
        <p:txBody>
          <a:bodyPr wrap="square" lIns="91440" tIns="45720" rIns="91440" bIns="45720" rtlCol="0" anchor="t">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Arial"/>
                <a:cs typeface="Arial"/>
              </a:rPr>
              <a:t>HPN Activity Relationships</a:t>
            </a:r>
            <a:endParaRPr lang="en-US" sz="1600" b="0" i="0" u="none" strike="noStrike" kern="1200" cap="none" spc="0" normalizeH="0" baseline="0" noProof="0">
              <a:ln>
                <a:noFill/>
              </a:ln>
              <a:effectLst/>
              <a:uLnTx/>
              <a:uFillTx/>
              <a:latin typeface="Arial"/>
              <a:cs typeface="Arial"/>
            </a:endParaRPr>
          </a:p>
        </p:txBody>
      </p:sp>
      <p:sp>
        <p:nvSpPr>
          <p:cNvPr id="24" name="Oval 23">
            <a:extLst>
              <a:ext uri="{FF2B5EF4-FFF2-40B4-BE49-F238E27FC236}">
                <a16:creationId xmlns:a16="http://schemas.microsoft.com/office/drawing/2014/main" id="{AF6C3518-A6E0-078E-D386-66391784FAA8}"/>
              </a:ext>
              <a:ext uri="{C183D7F6-B498-43B3-948B-1728B52AA6E4}">
                <adec:decorative xmlns:adec="http://schemas.microsoft.com/office/drawing/2017/decorative" val="1"/>
              </a:ext>
            </a:extLst>
          </p:cNvPr>
          <p:cNvSpPr/>
          <p:nvPr/>
        </p:nvSpPr>
        <p:spPr>
          <a:xfrm>
            <a:off x="9001272" y="2890446"/>
            <a:ext cx="987554"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5" name="Oval 24">
            <a:extLst>
              <a:ext uri="{FF2B5EF4-FFF2-40B4-BE49-F238E27FC236}">
                <a16:creationId xmlns:a16="http://schemas.microsoft.com/office/drawing/2014/main" id="{0C549F44-C2B7-3F3D-5FAA-2774D658B0C3}"/>
              </a:ext>
              <a:ext uri="{C183D7F6-B498-43B3-948B-1728B52AA6E4}">
                <adec:decorative xmlns:adec="http://schemas.microsoft.com/office/drawing/2017/decorative" val="1"/>
              </a:ext>
            </a:extLst>
          </p:cNvPr>
          <p:cNvSpPr/>
          <p:nvPr/>
        </p:nvSpPr>
        <p:spPr>
          <a:xfrm>
            <a:off x="6570811" y="4759075"/>
            <a:ext cx="630129"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014862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7E0B8AD-9870-FDFD-19DF-EE3C30AEE710}"/>
              </a:ext>
            </a:extLst>
          </p:cNvPr>
          <p:cNvSpPr txBox="1">
            <a:spLocks noGrp="1"/>
          </p:cNvSpPr>
          <p:nvPr>
            <p:ph type="title" idx="4294967295"/>
          </p:nvPr>
        </p:nvSpPr>
        <p:spPr>
          <a:xfrm>
            <a:off x="542533" y="282238"/>
            <a:ext cx="111069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400" b="1" kern="1200">
                <a:solidFill>
                  <a:schemeClr val="accent3"/>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chemeClr val="accent3"/>
                </a:solidFill>
                <a:effectLst/>
                <a:uLnTx/>
                <a:uFillTx/>
                <a:latin typeface="+mj-lt"/>
                <a:ea typeface="+mj-ea"/>
                <a:cs typeface="Arial"/>
              </a:rPr>
              <a:t>What could make government more central?</a:t>
            </a:r>
          </a:p>
        </p:txBody>
      </p:sp>
      <p:pic>
        <p:nvPicPr>
          <p:cNvPr id="14" name="Picture 13">
            <a:extLst>
              <a:ext uri="{FF2B5EF4-FFF2-40B4-BE49-F238E27FC236}">
                <a16:creationId xmlns:a16="http://schemas.microsoft.com/office/drawing/2014/main" id="{4CF9E997-D220-8612-9677-27532A373D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6609" y="2208184"/>
            <a:ext cx="2747459" cy="3278218"/>
          </a:xfrm>
          <a:prstGeom prst="rect">
            <a:avLst/>
          </a:prstGeom>
        </p:spPr>
      </p:pic>
      <p:sp>
        <p:nvSpPr>
          <p:cNvPr id="22" name="TextBox 21">
            <a:extLst>
              <a:ext uri="{FF2B5EF4-FFF2-40B4-BE49-F238E27FC236}">
                <a16:creationId xmlns:a16="http://schemas.microsoft.com/office/drawing/2014/main" id="{8406A091-0BFE-DD81-7A4A-13B01C5F4F1A}"/>
              </a:ext>
              <a:ext uri="{C183D7F6-B498-43B3-948B-1728B52AA6E4}">
                <adec:decorative xmlns:adec="http://schemas.microsoft.com/office/drawing/2017/decorative" val="0"/>
              </a:ext>
            </a:extLst>
          </p:cNvPr>
          <p:cNvSpPr txBox="1"/>
          <p:nvPr/>
        </p:nvSpPr>
        <p:spPr>
          <a:xfrm>
            <a:off x="-9504" y="1820990"/>
            <a:ext cx="2739778" cy="338554"/>
          </a:xfrm>
          <a:prstGeom prst="rect">
            <a:avLst/>
          </a:prstGeom>
          <a:noFill/>
        </p:spPr>
        <p:txBody>
          <a:bodyPr wrap="square" lIns="91440" tIns="45720" rIns="91440" bIns="45720" rtlCol="0" anchor="t">
            <a:spAutoFit/>
          </a:bodyPr>
          <a:lstStyle/>
          <a:p>
            <a:pPr algn="ctr">
              <a:defRPr/>
            </a:pPr>
            <a:r>
              <a:rPr kumimoji="0" lang="en-US" sz="1600" b="0" i="0" u="none" strike="noStrike" kern="1200" cap="none" spc="0" normalizeH="0" baseline="0" noProof="0" dirty="0">
                <a:ln>
                  <a:noFill/>
                </a:ln>
                <a:effectLst/>
                <a:uLnTx/>
                <a:uFillTx/>
                <a:latin typeface="Arial"/>
                <a:cs typeface="Arial"/>
              </a:rPr>
              <a:t>HPN Activity Relationships</a:t>
            </a:r>
            <a:r>
              <a:rPr lang="en-US" sz="1600" dirty="0">
                <a:latin typeface="Arial"/>
                <a:cs typeface="Arial"/>
              </a:rPr>
              <a:t> </a:t>
            </a:r>
            <a:endParaRPr lang="en-US" sz="1600" b="0" i="0" u="none" strike="noStrike" kern="1200" cap="none" spc="0" normalizeH="0" baseline="0" noProof="0" dirty="0">
              <a:ln>
                <a:noFill/>
              </a:ln>
              <a:effectLst/>
              <a:uLnTx/>
              <a:uFillTx/>
              <a:latin typeface="Arial"/>
              <a:cs typeface="Arial"/>
            </a:endParaRPr>
          </a:p>
        </p:txBody>
      </p:sp>
      <p:pic>
        <p:nvPicPr>
          <p:cNvPr id="15" name="Picture 2" descr="Kebbi Resource Sharing Network infographic with key organizations highlighted">
            <a:extLst>
              <a:ext uri="{FF2B5EF4-FFF2-40B4-BE49-F238E27FC236}">
                <a16:creationId xmlns:a16="http://schemas.microsoft.com/office/drawing/2014/main" id="{AC9F640C-A768-C88C-8F38-7FA4D1C2828B}"/>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998" y="1384700"/>
            <a:ext cx="9299915" cy="4649958"/>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7E9AD6A4-F9AF-C48A-E2F6-8993B46C2BBE}"/>
              </a:ext>
              <a:ext uri="{C183D7F6-B498-43B3-948B-1728B52AA6E4}">
                <adec:decorative xmlns:adec="http://schemas.microsoft.com/office/drawing/2017/decorative" val="1"/>
              </a:ext>
            </a:extLst>
          </p:cNvPr>
          <p:cNvSpPr/>
          <p:nvPr/>
        </p:nvSpPr>
        <p:spPr>
          <a:xfrm>
            <a:off x="8749071" y="4049442"/>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8" name="Oval 17">
            <a:extLst>
              <a:ext uri="{FF2B5EF4-FFF2-40B4-BE49-F238E27FC236}">
                <a16:creationId xmlns:a16="http://schemas.microsoft.com/office/drawing/2014/main" id="{1CA16A12-7C5E-EF61-F457-BF17227701DC}"/>
              </a:ext>
              <a:ext uri="{C183D7F6-B498-43B3-948B-1728B52AA6E4}">
                <adec:decorative xmlns:adec="http://schemas.microsoft.com/office/drawing/2017/decorative" val="1"/>
              </a:ext>
            </a:extLst>
          </p:cNvPr>
          <p:cNvSpPr/>
          <p:nvPr/>
        </p:nvSpPr>
        <p:spPr>
          <a:xfrm>
            <a:off x="7735419" y="3384163"/>
            <a:ext cx="630129"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1" name="Oval 20">
            <a:extLst>
              <a:ext uri="{FF2B5EF4-FFF2-40B4-BE49-F238E27FC236}">
                <a16:creationId xmlns:a16="http://schemas.microsoft.com/office/drawing/2014/main" id="{28B656B5-CAAB-1A9F-6C3B-693E302103E2}"/>
              </a:ext>
              <a:ext uri="{C183D7F6-B498-43B3-948B-1728B52AA6E4}">
                <adec:decorative xmlns:adec="http://schemas.microsoft.com/office/drawing/2017/decorative" val="1"/>
              </a:ext>
            </a:extLst>
          </p:cNvPr>
          <p:cNvSpPr/>
          <p:nvPr/>
        </p:nvSpPr>
        <p:spPr>
          <a:xfrm>
            <a:off x="7669571" y="3879102"/>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4" name="Oval 23">
            <a:extLst>
              <a:ext uri="{FF2B5EF4-FFF2-40B4-BE49-F238E27FC236}">
                <a16:creationId xmlns:a16="http://schemas.microsoft.com/office/drawing/2014/main" id="{3BC5C245-DAE7-82F9-04B3-832D9E548BB0}"/>
              </a:ext>
              <a:ext uri="{C183D7F6-B498-43B3-948B-1728B52AA6E4}">
                <adec:decorative xmlns:adec="http://schemas.microsoft.com/office/drawing/2017/decorative" val="1"/>
              </a:ext>
            </a:extLst>
          </p:cNvPr>
          <p:cNvSpPr/>
          <p:nvPr/>
        </p:nvSpPr>
        <p:spPr>
          <a:xfrm>
            <a:off x="4955702" y="3292062"/>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1" name="Oval 30">
            <a:extLst>
              <a:ext uri="{FF2B5EF4-FFF2-40B4-BE49-F238E27FC236}">
                <a16:creationId xmlns:a16="http://schemas.microsoft.com/office/drawing/2014/main" id="{6BA12323-5ED4-23AC-C2AC-F2382B034190}"/>
              </a:ext>
              <a:ext uri="{C183D7F6-B498-43B3-948B-1728B52AA6E4}">
                <adec:decorative xmlns:adec="http://schemas.microsoft.com/office/drawing/2017/decorative" val="1"/>
              </a:ext>
            </a:extLst>
          </p:cNvPr>
          <p:cNvSpPr/>
          <p:nvPr/>
        </p:nvSpPr>
        <p:spPr>
          <a:xfrm>
            <a:off x="7278682" y="3482411"/>
            <a:ext cx="35881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2" name="Oval 31">
            <a:extLst>
              <a:ext uri="{FF2B5EF4-FFF2-40B4-BE49-F238E27FC236}">
                <a16:creationId xmlns:a16="http://schemas.microsoft.com/office/drawing/2014/main" id="{722AA27B-C67E-C9E2-4FFA-27C35A53DC0E}"/>
              </a:ext>
              <a:ext uri="{C183D7F6-B498-43B3-948B-1728B52AA6E4}">
                <adec:decorative xmlns:adec="http://schemas.microsoft.com/office/drawing/2017/decorative" val="1"/>
              </a:ext>
            </a:extLst>
          </p:cNvPr>
          <p:cNvSpPr/>
          <p:nvPr/>
        </p:nvSpPr>
        <p:spPr>
          <a:xfrm>
            <a:off x="7516455" y="4377973"/>
            <a:ext cx="630129"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3" name="Oval 32">
            <a:extLst>
              <a:ext uri="{FF2B5EF4-FFF2-40B4-BE49-F238E27FC236}">
                <a16:creationId xmlns:a16="http://schemas.microsoft.com/office/drawing/2014/main" id="{01D8CCDD-542C-0E8E-E055-9AB5855E4FE0}"/>
              </a:ext>
              <a:ext uri="{C183D7F6-B498-43B3-948B-1728B52AA6E4}">
                <adec:decorative xmlns:adec="http://schemas.microsoft.com/office/drawing/2017/decorative" val="1"/>
              </a:ext>
            </a:extLst>
          </p:cNvPr>
          <p:cNvSpPr/>
          <p:nvPr/>
        </p:nvSpPr>
        <p:spPr>
          <a:xfrm>
            <a:off x="8152439" y="4055927"/>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4" name="Oval 33">
            <a:extLst>
              <a:ext uri="{FF2B5EF4-FFF2-40B4-BE49-F238E27FC236}">
                <a16:creationId xmlns:a16="http://schemas.microsoft.com/office/drawing/2014/main" id="{323AB5B4-683F-73E3-7AA8-2A7F96E1EFAF}"/>
              </a:ext>
              <a:ext uri="{C183D7F6-B498-43B3-948B-1728B52AA6E4}">
                <adec:decorative xmlns:adec="http://schemas.microsoft.com/office/drawing/2017/decorative" val="1"/>
              </a:ext>
            </a:extLst>
          </p:cNvPr>
          <p:cNvSpPr/>
          <p:nvPr/>
        </p:nvSpPr>
        <p:spPr>
          <a:xfrm>
            <a:off x="7596893" y="2588562"/>
            <a:ext cx="469251"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5" name="Oval 34">
            <a:extLst>
              <a:ext uri="{FF2B5EF4-FFF2-40B4-BE49-F238E27FC236}">
                <a16:creationId xmlns:a16="http://schemas.microsoft.com/office/drawing/2014/main" id="{D6BCA9C9-84DD-96C2-F67A-AFAF5562CF6C}"/>
              </a:ext>
              <a:ext uri="{C183D7F6-B498-43B3-948B-1728B52AA6E4}">
                <adec:decorative xmlns:adec="http://schemas.microsoft.com/office/drawing/2017/decorative" val="1"/>
              </a:ext>
            </a:extLst>
          </p:cNvPr>
          <p:cNvSpPr/>
          <p:nvPr/>
        </p:nvSpPr>
        <p:spPr>
          <a:xfrm>
            <a:off x="6568297" y="4754109"/>
            <a:ext cx="630129"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6" name="Oval 35">
            <a:extLst>
              <a:ext uri="{FF2B5EF4-FFF2-40B4-BE49-F238E27FC236}">
                <a16:creationId xmlns:a16="http://schemas.microsoft.com/office/drawing/2014/main" id="{6A6F7AC1-BCF5-3D06-FA27-5AA6902614F0}"/>
              </a:ext>
              <a:ext uri="{C183D7F6-B498-43B3-948B-1728B52AA6E4}">
                <adec:decorative xmlns:adec="http://schemas.microsoft.com/office/drawing/2017/decorative" val="1"/>
              </a:ext>
            </a:extLst>
          </p:cNvPr>
          <p:cNvSpPr/>
          <p:nvPr/>
        </p:nvSpPr>
        <p:spPr>
          <a:xfrm>
            <a:off x="6720517" y="3779307"/>
            <a:ext cx="630129"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7" name="Oval 36">
            <a:extLst>
              <a:ext uri="{FF2B5EF4-FFF2-40B4-BE49-F238E27FC236}">
                <a16:creationId xmlns:a16="http://schemas.microsoft.com/office/drawing/2014/main" id="{4D9E76BE-EEEB-2A5D-EB52-5F5C51FF50CC}"/>
              </a:ext>
              <a:ext uri="{C183D7F6-B498-43B3-948B-1728B52AA6E4}">
                <adec:decorative xmlns:adec="http://schemas.microsoft.com/office/drawing/2017/decorative" val="1"/>
              </a:ext>
            </a:extLst>
          </p:cNvPr>
          <p:cNvSpPr/>
          <p:nvPr/>
        </p:nvSpPr>
        <p:spPr>
          <a:xfrm>
            <a:off x="6638570" y="4081076"/>
            <a:ext cx="511175" cy="262857"/>
          </a:xfrm>
          <a:prstGeom prst="ellipse">
            <a:avLst/>
          </a:prstGeom>
          <a:noFill/>
          <a:ln w="28575">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49506138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E7E6E6"/>
      </a:lt2>
      <a:accent1>
        <a:srgbClr val="A7BF39"/>
      </a:accent1>
      <a:accent2>
        <a:srgbClr val="D44102"/>
      </a:accent2>
      <a:accent3>
        <a:srgbClr val="264E59"/>
      </a:accent3>
      <a:accent4>
        <a:srgbClr val="F2A13E"/>
      </a:accent4>
      <a:accent5>
        <a:srgbClr val="301739"/>
      </a:accent5>
      <a:accent6>
        <a:srgbClr val="754A00"/>
      </a:accent6>
      <a:hlink>
        <a:srgbClr val="2C425A"/>
      </a:hlink>
      <a:folHlink>
        <a:srgbClr val="799BBD"/>
      </a:folHlink>
    </a:clrScheme>
    <a:fontScheme name="Custom 2">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F20C871-186D-4DD8-BE2C-AA443722DF56}" vid="{85B1FAE0-64F3-4AFE-88F8-74516A460E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a5460a6-bbc2-4b3b-ab74-0656f9ce9569">
      <UserInfo>
        <DisplayName>Brugh, Kristen Nichole</DisplayName>
        <AccountId>23</AccountId>
        <AccountType/>
      </UserInfo>
      <UserInfo>
        <DisplayName>Walsh, Sinead H</DisplayName>
        <AccountId>37</AccountId>
        <AccountType/>
      </UserInfo>
    </SharedWithUsers>
    <lcf76f155ced4ddcb4097134ff3c332f xmlns="7ecd4bcd-196e-45f0-9487-40b61984338d">
      <Terms xmlns="http://schemas.microsoft.com/office/infopath/2007/PartnerControls"/>
    </lcf76f155ced4ddcb4097134ff3c332f>
    <TaxCatchAll xmlns="da5460a6-bbc2-4b3b-ab74-0656f9ce9569" xsi:nil="true"/>
    <TaxKeywordTaxHTField xmlns="da5460a6-bbc2-4b3b-ab74-0656f9ce9569">
      <Terms xmlns="http://schemas.microsoft.com/office/infopath/2007/PartnerControls"/>
    </TaxKeywordTaxHTField>
    <date xmlns="7ecd4bcd-196e-45f0-9487-40b6198433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7F1A79FFC5B9469933385D15F6111E" ma:contentTypeVersion="24" ma:contentTypeDescription="Create a new document." ma:contentTypeScope="" ma:versionID="51107024a16577ae20bf81eac3c781c0">
  <xsd:schema xmlns:xsd="http://www.w3.org/2001/XMLSchema" xmlns:xs="http://www.w3.org/2001/XMLSchema" xmlns:p="http://schemas.microsoft.com/office/2006/metadata/properties" xmlns:ns2="da5460a6-bbc2-4b3b-ab74-0656f9ce9569" xmlns:ns3="7ecd4bcd-196e-45f0-9487-40b61984338d" targetNamespace="http://schemas.microsoft.com/office/2006/metadata/properties" ma:root="true" ma:fieldsID="549512964315ea78cd7a323bd0e10407" ns2:_="" ns3:_="">
    <xsd:import namespace="da5460a6-bbc2-4b3b-ab74-0656f9ce9569"/>
    <xsd:import namespace="7ecd4bcd-196e-45f0-9487-40b6198433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date" minOccurs="0"/>
                <xsd:element ref="ns3:lcf76f155ced4ddcb4097134ff3c332f" minOccurs="0"/>
                <xsd:element ref="ns2:TaxCatchAl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460a6-bbc2-4b3b-ab74-0656f9ce95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38ee0a3-95a1-461a-989c-604f7cba5861}" ma:internalName="TaxCatchAll" ma:showField="CatchAllData" ma:web="da5460a6-bbc2-4b3b-ab74-0656f9ce9569">
      <xsd:complexType>
        <xsd:complexContent>
          <xsd:extension base="dms:MultiChoiceLookup">
            <xsd:sequence>
              <xsd:element name="Value" type="dms:Lookup" maxOccurs="unbounded" minOccurs="0" nillable="true"/>
            </xsd:sequence>
          </xsd:extension>
        </xsd:complexContent>
      </xsd:complexType>
    </xsd:element>
    <xsd:element name="TaxKeywordTaxHTField" ma:index="26" nillable="true" ma:taxonomy="true" ma:internalName="TaxKeywordTaxHTField" ma:taxonomyFieldName="TaxKeyword" ma:displayName="Enterprise Keywords" ma:fieldId="{23f27201-bee3-471e-b2e7-b64fd8b7ca38}" ma:taxonomyMulti="true" ma:sspId="33fdc6da-32ca-4a2b-983e-32d6a4a8ae6b"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ecd4bcd-196e-45f0-9487-40b61984338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date" ma:index="21" nillable="true" ma:displayName="date" ma:format="DateOnly" ma:internalName="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A83AB-7F46-4BB6-AFF8-34082BEF2AE0}">
  <ds:schemaRefs>
    <ds:schemaRef ds:uri="fe3baf77-6198-4842-adc2-40f0425d6f83"/>
    <ds:schemaRef ds:uri="http://schemas.microsoft.com/office/infopath/2007/PartnerControl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4406265c-6b85-40af-a0bf-224770b16f68"/>
    <ds:schemaRef ds:uri="http://schemas.microsoft.com/office/2006/metadata/properties"/>
    <ds:schemaRef ds:uri="http://purl.org/dc/terms/"/>
    <ds:schemaRef ds:uri="da5460a6-bbc2-4b3b-ab74-0656f9ce9569"/>
    <ds:schemaRef ds:uri="7ecd4bcd-196e-45f0-9487-40b61984338d"/>
  </ds:schemaRefs>
</ds:datastoreItem>
</file>

<file path=customXml/itemProps2.xml><?xml version="1.0" encoding="utf-8"?>
<ds:datastoreItem xmlns:ds="http://schemas.openxmlformats.org/officeDocument/2006/customXml" ds:itemID="{D8FCF553-ADD1-418D-AD1D-60004009401E}">
  <ds:schemaRefs>
    <ds:schemaRef ds:uri="http://schemas.microsoft.com/sharepoint/v3/contenttype/forms"/>
  </ds:schemaRefs>
</ds:datastoreItem>
</file>

<file path=customXml/itemProps3.xml><?xml version="1.0" encoding="utf-8"?>
<ds:datastoreItem xmlns:ds="http://schemas.openxmlformats.org/officeDocument/2006/customXml" ds:itemID="{8A8BCC0F-CDFD-4664-9753-5B484200D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5460a6-bbc2-4b3b-ab74-0656f9ce9569"/>
    <ds:schemaRef ds:uri="7ecd4bcd-196e-45f0-9487-40b619843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widescreenData4Impact PPT Template_Feb2022</Template>
  <TotalTime>233</TotalTime>
  <Words>9963</Words>
  <Application>Microsoft Office PowerPoint</Application>
  <PresentationFormat>Widescreen</PresentationFormat>
  <Paragraphs>1022</Paragraphs>
  <Slides>103</Slides>
  <Notes>83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103</vt:i4>
      </vt:variant>
    </vt:vector>
  </HeadingPairs>
  <TitlesOfParts>
    <vt:vector size="113" baseType="lpstr">
      <vt:lpstr>Arial</vt:lpstr>
      <vt:lpstr>Arial Narrow</vt:lpstr>
      <vt:lpstr>Calibri</vt:lpstr>
      <vt:lpstr>Century Gothic</vt:lpstr>
      <vt:lpstr>Courier New</vt:lpstr>
      <vt:lpstr>Georgia</vt:lpstr>
      <vt:lpstr>Merriweather</vt:lpstr>
      <vt:lpstr>Quire Sans</vt:lpstr>
      <vt:lpstr>Wingdings</vt:lpstr>
      <vt:lpstr>Office Theme</vt:lpstr>
      <vt:lpstr>Nigeria HPN Multi-Activity Evaluation Kebbi Results Review Meeting</vt:lpstr>
      <vt:lpstr>Meeting objectives</vt:lpstr>
      <vt:lpstr>Agenda</vt:lpstr>
      <vt:lpstr>Use of health services, health facility readiness, and provider knowledge, attitudes and practice Kebbi baseline quantitative findings </vt:lpstr>
      <vt:lpstr>Assessing the effectiveness of HPN Activities on the use of health services Preliminary DHIS2 analysis</vt:lpstr>
      <vt:lpstr>Data Source and Sample</vt:lpstr>
      <vt:lpstr>Initial service delivery outcomes of interest</vt:lpstr>
      <vt:lpstr>Preliminary Analytical Approach</vt:lpstr>
      <vt:lpstr>DHIS2 under-5 malaria reporting </vt:lpstr>
      <vt:lpstr>Under-5 malaria service utilization</vt:lpstr>
      <vt:lpstr>DHIS2 ANC and FP reporting</vt:lpstr>
      <vt:lpstr>ANC and FP service utilization</vt:lpstr>
      <vt:lpstr>Next steps for DHIS2 analysis</vt:lpstr>
      <vt:lpstr>Assessing the effectiveness of HPN activities on health facility readiness Evaluation baseline health facility assessment (HFA) results</vt:lpstr>
      <vt:lpstr>Data Source and Sample</vt:lpstr>
      <vt:lpstr>HFA results:  A. General service readiness </vt:lpstr>
      <vt:lpstr>General Service Readiness</vt:lpstr>
      <vt:lpstr>General Service Readiness</vt:lpstr>
      <vt:lpstr>HFA results:  B. Malaria service availability and readiness </vt:lpstr>
      <vt:lpstr>Malaria Service Availability</vt:lpstr>
      <vt:lpstr>Malaria Service Availability</vt:lpstr>
      <vt:lpstr>Malaria Service Readiness</vt:lpstr>
      <vt:lpstr>Malaria/ANC Service Readiness - IPTp</vt:lpstr>
      <vt:lpstr>Malaria Service Readiness</vt:lpstr>
      <vt:lpstr>Malaria Service Readiness - Stockouts</vt:lpstr>
      <vt:lpstr>HFA results:  C. Antenatal care and family planning service availability and readiness </vt:lpstr>
      <vt:lpstr>ANC Service Availability </vt:lpstr>
      <vt:lpstr>ANC Service Readiness</vt:lpstr>
      <vt:lpstr>FP Service Readiness</vt:lpstr>
      <vt:lpstr>Assessing the effectiveness of HPN activities on providers’ knowledge, attitudes, and practices Evaluation baseline provider survey results</vt:lpstr>
      <vt:lpstr>Data Source and Sample</vt:lpstr>
      <vt:lpstr>Provider survey results:  A. Provider Background</vt:lpstr>
      <vt:lpstr>Provider Demographics, Experience, and Tenure</vt:lpstr>
      <vt:lpstr>Services Provided</vt:lpstr>
      <vt:lpstr>Provider survey results:  B. Training</vt:lpstr>
      <vt:lpstr>General Training</vt:lpstr>
      <vt:lpstr>Malaria</vt:lpstr>
      <vt:lpstr>Antenatal Care</vt:lpstr>
      <vt:lpstr>Family Planning </vt:lpstr>
      <vt:lpstr>Provider survey results:  C. Attitudes and Norms</vt:lpstr>
      <vt:lpstr>Provider Attitudes and Norms</vt:lpstr>
      <vt:lpstr>Key findings: Provider attitudes and LGA norms</vt:lpstr>
      <vt:lpstr>Key findings: Provider gender attitudes and LGA norms</vt:lpstr>
      <vt:lpstr>Provider survey results:  D. Clinical Vignettes</vt:lpstr>
      <vt:lpstr>Child Health Vignette</vt:lpstr>
      <vt:lpstr>ANC: Malaria in Pregnancy Vignette</vt:lpstr>
      <vt:lpstr>Family Planning (Implant) Side Effects Vignette</vt:lpstr>
      <vt:lpstr>Post-partum Family Planning Vignette</vt:lpstr>
      <vt:lpstr>Male Engagement in FP Vignette Content</vt:lpstr>
      <vt:lpstr>Gender-Based Violence Vignette Content</vt:lpstr>
      <vt:lpstr>Provider survey results:  Conclusions</vt:lpstr>
      <vt:lpstr>Conclusions</vt:lpstr>
      <vt:lpstr>Sustainability of HPN Activities Kebbi baseline findings </vt:lpstr>
      <vt:lpstr>Baseline findings on sustainability A. Methods</vt:lpstr>
      <vt:lpstr>Defining sustainability</vt:lpstr>
      <vt:lpstr>Conceptual framework for sustainability assessment</vt:lpstr>
      <vt:lpstr>Sustainability survey</vt:lpstr>
      <vt:lpstr>Qualitative interviews</vt:lpstr>
      <vt:lpstr>Baseline findings on sustainability: B. Program implementation</vt:lpstr>
      <vt:lpstr>What sustainability strategies are implementers using?</vt:lpstr>
      <vt:lpstr>Key survey findings</vt:lpstr>
      <vt:lpstr>Program adaptability and alignment scores</vt:lpstr>
      <vt:lpstr>Program adaptability and alignment</vt:lpstr>
      <vt:lpstr>Effective engagement and collaboration scores</vt:lpstr>
      <vt:lpstr>How do Activities collaborate with state government?</vt:lpstr>
      <vt:lpstr>Demonstrating program results scores</vt:lpstr>
      <vt:lpstr>Facilitators vs. barriers to program implementation</vt:lpstr>
      <vt:lpstr>Baseline findings on sustainability: C. System/organizational capacity</vt:lpstr>
      <vt:lpstr>Key survey findings: System/organizational capacity</vt:lpstr>
      <vt:lpstr>Resource and funding stability scores</vt:lpstr>
      <vt:lpstr>Resource and funding stability</vt:lpstr>
      <vt:lpstr>State government leadership competence scores</vt:lpstr>
      <vt:lpstr>State government involvement and integration scores</vt:lpstr>
      <vt:lpstr>Baseline findings on sustainability: D. Enabling environment</vt:lpstr>
      <vt:lpstr>Key survey findings: Enabling environment</vt:lpstr>
      <vt:lpstr>Advocacy/communications scores</vt:lpstr>
      <vt:lpstr>Advocacy &amp; communications: Successes vs. challenges</vt:lpstr>
      <vt:lpstr>Political support and acceptance scores</vt:lpstr>
      <vt:lpstr>Political support and acceptance</vt:lpstr>
      <vt:lpstr>Baseline findings on sustainability: E. Fostering sustainability in practice</vt:lpstr>
      <vt:lpstr>Fostering sustainability in Kebbi </vt:lpstr>
      <vt:lpstr>Coordination and collaboration: Kebbi findings </vt:lpstr>
      <vt:lpstr>Steps in the organizational network analysis (ONA)</vt:lpstr>
      <vt:lpstr>Network density</vt:lpstr>
      <vt:lpstr>Network reciprocity</vt:lpstr>
      <vt:lpstr>Network efficiency</vt:lpstr>
      <vt:lpstr>Organization and relationship centrality</vt:lpstr>
      <vt:lpstr>Limitations</vt:lpstr>
      <vt:lpstr>Resource sharing</vt:lpstr>
      <vt:lpstr>Resource sharing network</vt:lpstr>
      <vt:lpstr>Who is most central to resource sharing?</vt:lpstr>
      <vt:lpstr>What could make resource sharing more efficient?</vt:lpstr>
      <vt:lpstr>What could make government more central?</vt:lpstr>
      <vt:lpstr>Summary points</vt:lpstr>
      <vt:lpstr>Information sharing</vt:lpstr>
      <vt:lpstr>Information sharing network</vt:lpstr>
      <vt:lpstr>Who is most central to information sharing?</vt:lpstr>
      <vt:lpstr>What could make information sharing more efficient?</vt:lpstr>
      <vt:lpstr>What could make government more central?</vt:lpstr>
      <vt:lpstr>Summary points</vt:lpstr>
      <vt:lpstr>Food for thought...</vt:lpstr>
      <vt:lpstr>For more information, contact: </vt:lpstr>
      <vt:lpstr>This presentation was produced with the support of the United States Agency for International Development (USAID) under the terms of the Data for Impact (D4I) associate award 7200AA18LA00008, which is implemented by the Carolina Population Center at the University of North Carolina at Chapel Hill, in partnership with Palladium International, LLC; ICF Macro, Inc.; John Snow, Inc.; and Tulane University. The views expressed in this publication do not necessarily reflect the views of USAID or the United States government. www.data4impactproject.org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Brugh, Kristen Nichole</dc:creator>
  <cp:lastModifiedBy>Wilkes, Becky</cp:lastModifiedBy>
  <cp:revision>2</cp:revision>
  <dcterms:created xsi:type="dcterms:W3CDTF">2022-05-19T19:51:31Z</dcterms:created>
  <dcterms:modified xsi:type="dcterms:W3CDTF">2022-11-16T20:00:14Z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0x010100CC1E8415D818FD4485DC94F01C4AA311</vt:lpwstr>
  </property>
  <property fmtid="{D5CDD505-2E9C-101B-9397-08002B2CF9AE}" pid="3" name="Order">
    <vt:r8>20381500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y fmtid="{D5CDD505-2E9C-101B-9397-08002B2CF9AE}" pid="8" name="TaxKeyword">
    <vt:lpwstr/>
  </property>
</Properties>
</file>